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7.xml" ContentType="application/vnd.openxmlformats-officedocument.presentationml.notesSlid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quickStyle12.xml" ContentType="application/vnd.openxmlformats-officedocument.drawingml.diagramStyl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7" r:id="rId2"/>
    <p:sldId id="333" r:id="rId3"/>
    <p:sldId id="308" r:id="rId4"/>
    <p:sldId id="330" r:id="rId5"/>
    <p:sldId id="318" r:id="rId6"/>
    <p:sldId id="310" r:id="rId7"/>
    <p:sldId id="311" r:id="rId8"/>
    <p:sldId id="336" r:id="rId9"/>
    <p:sldId id="335" r:id="rId10"/>
    <p:sldId id="340" r:id="rId11"/>
    <p:sldId id="339" r:id="rId12"/>
    <p:sldId id="341" r:id="rId13"/>
    <p:sldId id="334" r:id="rId14"/>
    <p:sldId id="337" r:id="rId15"/>
    <p:sldId id="338" r:id="rId16"/>
    <p:sldId id="319" r:id="rId17"/>
    <p:sldId id="320" r:id="rId18"/>
    <p:sldId id="321" r:id="rId19"/>
    <p:sldId id="322" r:id="rId20"/>
    <p:sldId id="323" r:id="rId21"/>
    <p:sldId id="332" r:id="rId22"/>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ирезова Ирина Викторовна" initials="КИ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9712"/>
    <a:srgbClr val="F7941E"/>
    <a:srgbClr val="A8B6BF"/>
    <a:srgbClr val="F98A0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022" autoAdjust="0"/>
  </p:normalViewPr>
  <p:slideViewPr>
    <p:cSldViewPr>
      <p:cViewPr varScale="1">
        <p:scale>
          <a:sx n="57" d="100"/>
          <a:sy n="57" d="100"/>
        </p:scale>
        <p:origin x="-88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LKFS\ECG\ECG_TEH\&#1052;&#1080;&#1093;&#1072;&#1081;&#1083;&#1086;&#1074;\&#1055;&#1088;&#1077;&#1079;&#1077;&#1085;&#1090;&#1072;&#1094;&#1080;&#1080;%20&#1091;&#1087;&#1088;&#1072;&#1074;&#1083;&#1077;&#1085;&#1080;&#1103;\&#1055;&#1088;&#1077;&#1079;&#1077;&#1085;&#1090;&#1072;&#1094;&#1080;&#1103;%20&#1052;&#1048;&#1053;&#1045;&#1050;\&#1058;&#1072;&#1073;&#1083;&#1080;&#1094;&#1072;%20&#1080;&#1089;&#1087;&#1099;&#1090;&#1072;&#1085;&#1080;&#1081;%202008-2013&#107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LKFS\ECG\ECG_TEH\&#1052;&#1080;&#1093;&#1072;&#1081;&#1083;&#1086;&#1074;\&#1055;&#1088;&#1077;&#1079;&#1077;&#1085;&#1090;&#1072;&#1094;&#1080;&#1080;%20&#1091;&#1087;&#1088;&#1072;&#1074;&#1083;&#1077;&#1085;&#1080;&#1103;\&#1055;&#1088;&#1077;&#1079;&#1077;&#1085;&#1090;&#1072;&#1094;&#1080;&#1103;%20&#1052;&#1048;&#1053;&#1045;&#1050;\&#1058;&#1072;&#1073;&#1083;&#1080;&#1094;&#1072;%20&#1080;&#1089;&#1087;&#1099;&#1090;&#1072;&#1085;&#1080;&#1081;%202008-2013&#107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LKFS\ECG\ECG_TEH\&#1052;&#1080;&#1093;&#1072;&#1081;&#1083;&#1086;&#1074;\&#1055;&#1088;&#1077;&#1079;&#1077;&#1085;&#1090;&#1072;&#1094;&#1080;&#1080;%20&#1091;&#1087;&#1088;&#1072;&#1074;&#1083;&#1077;&#1085;&#1080;&#1103;\&#1055;&#1088;&#1077;&#1079;&#1077;&#1085;&#1090;&#1072;&#1094;&#1080;&#1103;%20&#1052;&#1048;&#1053;&#1045;&#1050;\&#1058;&#1072;&#1073;&#1083;&#1080;&#1094;&#1072;%20&#1080;&#1089;&#1087;&#1099;&#1090;&#1072;&#1085;&#1080;&#1081;%202008-2013&#107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LKFS\ECG\ECG_TEH\&#1052;&#1080;&#1093;&#1072;&#1081;&#1083;&#1086;&#1074;\&#1055;&#1088;&#1077;&#1079;&#1077;&#1085;&#1090;&#1072;&#1094;&#1080;&#1080;%20&#1091;&#1087;&#1088;&#1072;&#1074;&#1083;&#1077;&#1085;&#1080;&#1103;\&#1055;&#1088;&#1077;&#1079;&#1077;&#1085;&#1090;&#1072;&#1094;&#1080;&#1103;%20&#1052;&#1048;&#1053;&#1045;&#1050;\&#1058;&#1072;&#1073;&#1083;&#1080;&#1094;&#1072;%20&#1080;&#1089;&#1087;&#1099;&#1090;&#1072;&#1085;&#1080;&#1081;%202008-2013&#107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1909422965531945"/>
          <c:y val="0.26857447281271352"/>
          <c:w val="0.74071890550524688"/>
          <c:h val="0.73142552718728671"/>
        </c:manualLayout>
      </c:layout>
      <c:pie3DChart>
        <c:varyColors val="1"/>
        <c:ser>
          <c:idx val="0"/>
          <c:order val="0"/>
          <c:explosion val="25"/>
          <c:dPt>
            <c:idx val="0"/>
            <c:explosion val="22"/>
            <c:spPr>
              <a:solidFill>
                <a:srgbClr val="92D050"/>
              </a:solidFill>
              <a:ln>
                <a:noFill/>
              </a:ln>
              <a:effectLst>
                <a:outerShdw blurRad="254000" sx="102000" sy="102000" algn="ctr" rotWithShape="0">
                  <a:prstClr val="black">
                    <a:alpha val="20000"/>
                  </a:prstClr>
                </a:outerShdw>
              </a:effectLst>
              <a:sp3d/>
            </c:spPr>
          </c:dPt>
          <c:dPt>
            <c:idx val="1"/>
            <c:spPr>
              <a:solidFill>
                <a:srgbClr val="FF0000"/>
              </a:solidFill>
              <a:ln>
                <a:noFill/>
              </a:ln>
              <a:effectLst>
                <a:outerShdw blurRad="254000" sx="102000" sy="102000" algn="ctr" rotWithShape="0">
                  <a:prstClr val="black">
                    <a:alpha val="20000"/>
                  </a:prstClr>
                </a:outerShdw>
              </a:effectLst>
              <a:sp3d/>
            </c:spPr>
          </c:dPt>
          <c:dPt>
            <c:idx val="2"/>
            <c:spPr>
              <a:solidFill>
                <a:srgbClr val="FFFF00">
                  <a:alpha val="58000"/>
                </a:srgbClr>
              </a:solidFill>
              <a:ln>
                <a:solidFill>
                  <a:prstClr val="black">
                    <a:lumMod val="25000"/>
                    <a:lumOff val="75000"/>
                  </a:prstClr>
                </a:solidFill>
              </a:ln>
              <a:effectLst>
                <a:outerShdw blurRad="254000" sx="102000" sy="102000" algn="ctr" rotWithShape="0">
                  <a:prstClr val="black">
                    <a:alpha val="20000"/>
                  </a:prstClr>
                </a:outerShdw>
              </a:effectLst>
              <a:sp3d>
                <a:contourClr>
                  <a:prstClr val="black">
                    <a:lumMod val="25000"/>
                    <a:lumOff val="75000"/>
                  </a:prstClr>
                </a:contourClr>
              </a:sp3d>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330" b="1" i="0" u="none" strike="noStrike" kern="1200" baseline="0">
                    <a:solidFill>
                      <a:schemeClr val="lt1"/>
                    </a:solidFill>
                    <a:latin typeface="+mn-lt"/>
                    <a:ea typeface="+mn-ea"/>
                    <a:cs typeface="+mn-cs"/>
                  </a:defRPr>
                </a:pPr>
                <a:endParaRPr lang="ru-RU"/>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wedgeRectCallout">
                    <a:avLst/>
                  </a:prstGeom>
                </c15:spPr>
                <c15:layout/>
              </c:ext>
            </c:extLst>
          </c:dLbls>
          <c:cat>
            <c:strRef>
              <c:f>Лист1!$F$23:$F$25</c:f>
              <c:strCache>
                <c:ptCount val="3"/>
                <c:pt idx="0">
                  <c:v>Качественный цемент</c:v>
                </c:pt>
                <c:pt idx="1">
                  <c:v>Не соответствует требованиям ГОСТ</c:v>
                </c:pt>
                <c:pt idx="2">
                  <c:v>Низкие строительные свойства</c:v>
                </c:pt>
              </c:strCache>
            </c:strRef>
          </c:cat>
          <c:val>
            <c:numRef>
              <c:f>Лист1!$E$23:$E$25</c:f>
              <c:numCache>
                <c:formatCode>0</c:formatCode>
                <c:ptCount val="3"/>
                <c:pt idx="0">
                  <c:v>38.308457711442749</c:v>
                </c:pt>
                <c:pt idx="1">
                  <c:v>26.865671641791025</c:v>
                </c:pt>
                <c:pt idx="2">
                  <c:v>34.82587064676617</c:v>
                </c:pt>
              </c:numCache>
            </c:numRef>
          </c:val>
        </c:ser>
        <c:dLbls>
          <c:showPercent val="1"/>
        </c:dLbls>
      </c:pie3DChart>
      <c:spPr>
        <a:noFill/>
        <a:ln>
          <a:noFill/>
        </a:ln>
        <a:effectLst/>
      </c:spPr>
    </c:plotArea>
    <c:legend>
      <c:legendPos val="r"/>
      <c:legendEntry>
        <c:idx val="0"/>
        <c:txPr>
          <a:bodyPr rot="0" spcFirstLastPara="1" vertOverflow="ellipsis" vert="horz" wrap="square" anchor="ctr" anchorCtr="1"/>
          <a:lstStyle/>
          <a:p>
            <a:pPr rtl="0">
              <a:defRPr sz="1400" b="1" i="0" u="none" strike="noStrike" kern="1200" baseline="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FF00"/>
                </a:solidFill>
                <a:effectLst>
                  <a:outerShdw blurRad="38100" dist="38100" dir="2700000" algn="tl">
                    <a:srgbClr val="000000">
                      <a:alpha val="43137"/>
                    </a:srgbClr>
                  </a:outerShdw>
                </a:effectLst>
                <a:latin typeface="+mn-lt"/>
                <a:ea typeface="+mn-ea"/>
                <a:cs typeface="+mn-cs"/>
              </a:defRPr>
            </a:pPr>
            <a:endParaRPr lang="ru-RU"/>
          </a:p>
        </c:txPr>
      </c:legendEntry>
      <c:legendEntry>
        <c:idx val="1"/>
        <c:txPr>
          <a:bodyPr rot="0" spcFirstLastPara="1" vertOverflow="ellipsis" vert="horz" wrap="square" anchor="ctr" anchorCtr="1"/>
          <a:lstStyle/>
          <a:p>
            <a:pPr rtl="0">
              <a:defRPr sz="1400" b="1" i="0" u="none" strike="noStrike" kern="1200" baseline="0">
                <a:solidFill>
                  <a:srgbClr val="FF0000"/>
                </a:solidFill>
                <a:latin typeface="+mn-lt"/>
                <a:ea typeface="+mn-ea"/>
                <a:cs typeface="+mn-cs"/>
              </a:defRPr>
            </a:pPr>
            <a:endParaRPr lang="ru-RU"/>
          </a:p>
        </c:txPr>
      </c:legendEntry>
      <c:legendEntry>
        <c:idx val="2"/>
        <c:txPr>
          <a:bodyPr rot="0" spcFirstLastPara="1" vertOverflow="ellipsis" vert="horz" wrap="square" anchor="ctr" anchorCtr="1"/>
          <a:lstStyle/>
          <a:p>
            <a:pPr rtl="0">
              <a:defRPr sz="1400" b="1" i="0" u="none" strike="noStrike" kern="1200" baseline="0">
                <a:ln w="6350">
                  <a:gradFill>
                    <a:gsLst>
                      <a:gs pos="54000">
                        <a:srgbClr val="FFC000"/>
                      </a:gs>
                      <a:gs pos="96719">
                        <a:srgbClr val="FF9900"/>
                      </a:gs>
                      <a:gs pos="0">
                        <a:srgbClr val="FFFF00"/>
                      </a:gs>
                      <a:gs pos="74000">
                        <a:srgbClr val="FFFF00"/>
                      </a:gs>
                      <a:gs pos="83000">
                        <a:srgbClr val="FFC000"/>
                      </a:gs>
                      <a:gs pos="100000">
                        <a:schemeClr val="accent1">
                          <a:lumMod val="30000"/>
                          <a:lumOff val="70000"/>
                        </a:schemeClr>
                      </a:gs>
                    </a:gsLst>
                    <a:lin ang="5400000" scaled="1"/>
                  </a:gradFill>
                </a:ln>
                <a:solidFill>
                  <a:srgbClr val="FFFF66"/>
                </a:solidFill>
                <a:effectLst>
                  <a:outerShdw blurRad="38100" dist="38100" dir="2700000" algn="tl">
                    <a:srgbClr val="000000">
                      <a:alpha val="43137"/>
                    </a:srgbClr>
                  </a:outerShdw>
                </a:effectLst>
                <a:latin typeface="+mn-lt"/>
                <a:ea typeface="+mn-ea"/>
                <a:cs typeface="+mn-cs"/>
              </a:defRPr>
            </a:pPr>
            <a:endParaRPr lang="ru-RU"/>
          </a:p>
        </c:txPr>
      </c:legendEntry>
      <c:layout>
        <c:manualLayout>
          <c:xMode val="edge"/>
          <c:yMode val="edge"/>
          <c:x val="1.0758796417003742E-2"/>
          <c:y val="1.9170575250093004E-2"/>
          <c:w val="0.97845036237319871"/>
          <c:h val="0.12851763515637757"/>
        </c:manualLayout>
      </c:layout>
      <c:spPr>
        <a:solidFill>
          <a:schemeClr val="lt1">
            <a:lumMod val="95000"/>
            <a:alpha val="0"/>
          </a:schemeClr>
        </a:solidFill>
        <a:ln>
          <a:noFill/>
        </a:ln>
        <a:effectLst/>
        <a:scene3d>
          <a:camera prst="orthographicFront"/>
          <a:lightRig rig="threePt" dir="t"/>
        </a:scene3d>
        <a:sp3d>
          <a:bevelT/>
        </a:sp3d>
      </c:spPr>
      <c:txPr>
        <a:bodyPr rot="0" spcFirstLastPara="1" vertOverflow="ellipsis" vert="horz" wrap="square" anchor="ctr" anchorCtr="1"/>
        <a:lstStyle/>
        <a:p>
          <a:pPr rtl="0">
            <a:defRPr sz="1400" b="1" i="0" u="none" strike="noStrike" kern="1200" baseline="0">
              <a:solidFill>
                <a:schemeClr val="dk1">
                  <a:lumMod val="75000"/>
                  <a:lumOff val="25000"/>
                </a:schemeClr>
              </a:solidFill>
              <a:latin typeface="+mn-lt"/>
              <a:ea typeface="+mn-ea"/>
              <a:cs typeface="+mn-cs"/>
            </a:defRPr>
          </a:pPr>
          <a:endParaRPr lang="ru-RU"/>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accent3"/>
      </a:solidFill>
      <a:round/>
    </a:ln>
    <a:effectLst>
      <a:glow rad="101600">
        <a:schemeClr val="accent3">
          <a:satMod val="175000"/>
          <a:alpha val="40000"/>
        </a:schemeClr>
      </a:glow>
    </a:effectLst>
  </c:spPr>
  <c:txPr>
    <a:bodyPr/>
    <a:lstStyle/>
    <a:p>
      <a:pPr>
        <a:defRPr/>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view3D>
      <c:rotX val="50"/>
      <c:depthPercent val="100"/>
      <c:perspective val="6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5.7871425186373331E-2"/>
          <c:w val="0.90976454812514351"/>
          <c:h val="0.87268286458997923"/>
        </c:manualLayout>
      </c:layout>
      <c:pie3DChart>
        <c:varyColors val="1"/>
        <c:ser>
          <c:idx val="0"/>
          <c:order val="0"/>
          <c:explosion val="10"/>
          <c:dPt>
            <c:idx val="0"/>
            <c:spPr>
              <a:solidFill>
                <a:srgbClr val="92D050"/>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spPr>
              <a:solidFill>
                <a:srgbClr val="FF0000">
                  <a:alpha val="59000"/>
                </a:srgb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explosion val="17"/>
            <c:spPr>
              <a:solidFill>
                <a:srgbClr val="FFFF00">
                  <a:alpha val="59000"/>
                </a:srgb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solidFill>
                <a:prstClr val="white"/>
              </a:solidFill>
              <a:ln w="9525">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ru-RU"/>
              </a:p>
            </c:txPr>
            <c:dLblPos val="ctr"/>
            <c:showPercent val="1"/>
            <c:extLst>
              <c:ext xmlns:c15="http://schemas.microsoft.com/office/drawing/2012/chart" uri="{CE6537A1-D6FC-4f65-9D91-7224C49458BB}">
                <c15:spPr xmlns:c15="http://schemas.microsoft.com/office/drawing/2012/chart">
                  <a:prstGeom prst="wedgeRectCallout">
                    <a:avLst/>
                  </a:prstGeom>
                </c15:spPr>
                <c15:layout/>
              </c:ext>
            </c:extLst>
          </c:dLbls>
          <c:val>
            <c:numRef>
              <c:f>Лист1!$B$23:$B$25</c:f>
              <c:numCache>
                <c:formatCode>0</c:formatCode>
                <c:ptCount val="3"/>
                <c:pt idx="0">
                  <c:v>30</c:v>
                </c:pt>
                <c:pt idx="1">
                  <c:v>20</c:v>
                </c:pt>
                <c:pt idx="2">
                  <c:v>50</c:v>
                </c:pt>
              </c:numCache>
            </c:numRef>
          </c:val>
        </c:ser>
        <c:dLbls>
          <c:showPercent val="1"/>
        </c:dLbls>
      </c:pie3DChart>
      <c:spPr>
        <a:noFill/>
        <a:ln>
          <a:noFill/>
        </a:ln>
        <a:effectLst/>
      </c:spPr>
    </c:plotArea>
    <c:plotVisOnly val="1"/>
    <c:dispBlanksAs val="zero"/>
  </c:chart>
  <c:spPr>
    <a:pattFill prst="dkDnDiag">
      <a:fgClr>
        <a:schemeClr val="lt1">
          <a:lumMod val="95000"/>
        </a:schemeClr>
      </a:fgClr>
      <a:bgClr>
        <a:schemeClr val="lt1"/>
      </a:bgClr>
    </a:pattFill>
    <a:ln w="9525" cap="flat" cmpd="sng" algn="ctr">
      <a:solidFill>
        <a:prstClr val="black">
          <a:lumMod val="25000"/>
          <a:lumOff val="75000"/>
        </a:prstClr>
      </a:solidFill>
      <a:round/>
    </a:ln>
    <a:effectLst>
      <a:glow rad="101600">
        <a:schemeClr val="accent3">
          <a:satMod val="175000"/>
          <a:alpha val="40000"/>
        </a:schemeClr>
      </a:glow>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rotX val="50"/>
      <c:depthPercent val="100"/>
      <c:perspective val="6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1.2681174601616428E-2"/>
          <c:y val="9.6435810567351968E-2"/>
          <c:w val="0.87894962588762315"/>
          <c:h val="0.8352638283559124"/>
        </c:manualLayout>
      </c:layout>
      <c:pie3DChart>
        <c:varyColors val="1"/>
        <c:ser>
          <c:idx val="0"/>
          <c:order val="0"/>
          <c:explosion val="25"/>
          <c:dPt>
            <c:idx val="0"/>
            <c:explosion val="10"/>
            <c:spPr>
              <a:solidFill>
                <a:srgbClr val="92D050"/>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explosion val="19"/>
            <c:spPr>
              <a:solidFill>
                <a:srgbClr val="FF0000">
                  <a:alpha val="60000"/>
                </a:srgb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spPr>
              <a:solidFill>
                <a:srgbClr val="FFFF00">
                  <a:alpha val="59000"/>
                </a:srgb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solidFill>
                <a:prstClr val="white"/>
              </a:solidFill>
              <a:ln w="9525">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ru-RU"/>
              </a:p>
            </c:txPr>
            <c:dLblPos val="ctr"/>
            <c:showPercent val="1"/>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c15:spPr>
                <c15:layout/>
              </c:ext>
            </c:extLst>
          </c:dLbls>
          <c:val>
            <c:numRef>
              <c:f>Лист1!$C$23:$C$25</c:f>
              <c:numCache>
                <c:formatCode>0</c:formatCode>
                <c:ptCount val="3"/>
                <c:pt idx="0">
                  <c:v>48.101265822784818</c:v>
                </c:pt>
                <c:pt idx="1">
                  <c:v>20.253164556962023</c:v>
                </c:pt>
                <c:pt idx="2">
                  <c:v>31.645569620253163</c:v>
                </c:pt>
              </c:numCache>
            </c:numRef>
          </c:val>
        </c:ser>
        <c:dLbls>
          <c:showPercent val="1"/>
        </c:dLbls>
      </c:pie3DChart>
      <c:spPr>
        <a:noFill/>
        <a:ln>
          <a:noFill/>
        </a:ln>
        <a:effectLst/>
      </c:spPr>
    </c:plotArea>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a:glow rad="101600">
        <a:schemeClr val="accent3">
          <a:satMod val="175000"/>
          <a:alpha val="40000"/>
        </a:schemeClr>
      </a:glow>
    </a:effectLst>
  </c:spPr>
  <c:txPr>
    <a:bodyPr/>
    <a:lstStyle/>
    <a:p>
      <a:pP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view3D>
      <c:rotX val="50"/>
      <c:depthPercent val="100"/>
      <c:perspective val="6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7288845251908891E-2"/>
          <c:y val="5.6227780065259636E-2"/>
          <c:w val="0.90553585580322249"/>
          <c:h val="0.87629888385642873"/>
        </c:manualLayout>
      </c:layout>
      <c:pie3DChart>
        <c:varyColors val="1"/>
        <c:ser>
          <c:idx val="0"/>
          <c:order val="0"/>
          <c:explosion val="15"/>
          <c:dPt>
            <c:idx val="0"/>
            <c:spPr>
              <a:solidFill>
                <a:srgbClr val="92D050"/>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explosion val="18"/>
            <c:spPr>
              <a:solidFill>
                <a:srgbClr val="FF0000">
                  <a:alpha val="59000"/>
                </a:srgb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explosion val="21"/>
            <c:spPr>
              <a:solidFill>
                <a:srgbClr val="FFFF00">
                  <a:alpha val="60000"/>
                </a:srgb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solidFill>
                <a:prstClr val="white"/>
              </a:solidFill>
              <a:ln w="9525">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ru-RU"/>
              </a:p>
            </c:txPr>
            <c:dLblPos val="ctr"/>
            <c:showPercent val="1"/>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c15:spPr>
                <c15:layout/>
              </c:ext>
            </c:extLst>
          </c:dLbls>
          <c:val>
            <c:numRef>
              <c:f>Лист1!$D$23:$D$25</c:f>
              <c:numCache>
                <c:formatCode>0</c:formatCode>
                <c:ptCount val="3"/>
                <c:pt idx="0">
                  <c:v>29.166666666666664</c:v>
                </c:pt>
                <c:pt idx="1">
                  <c:v>50</c:v>
                </c:pt>
                <c:pt idx="2">
                  <c:v>20.833333333333304</c:v>
                </c:pt>
              </c:numCache>
            </c:numRef>
          </c:val>
        </c:ser>
        <c:dLbls>
          <c:showPercent val="1"/>
        </c:dLbls>
      </c:pie3DChart>
      <c:spPr>
        <a:noFill/>
        <a:ln>
          <a:noFill/>
        </a:ln>
        <a:effectLst/>
      </c:spPr>
    </c:plotArea>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a:glow rad="101600">
        <a:schemeClr val="accent3">
          <a:satMod val="175000"/>
          <a:alpha val="40000"/>
        </a:schemeClr>
      </a:glow>
    </a:effectLst>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E2C04-8380-4C32-B997-36875BE069C3}"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ru-RU"/>
        </a:p>
      </dgm:t>
    </dgm:pt>
    <dgm:pt modelId="{39012550-4350-4DD8-8693-57F495478BF8}">
      <dgm:prSet phldrT="[Текст]" custT="1"/>
      <dgm:spPr/>
      <dgm:t>
        <a:bodyPr/>
        <a:lstStyle/>
        <a:p>
          <a:pPr algn="just"/>
          <a:r>
            <a:rPr lang="ru-RU" sz="1600" b="1" dirty="0" smtClean="0">
              <a:latin typeface="Arial" pitchFamily="34" charset="0"/>
              <a:cs typeface="Arial" pitchFamily="34" charset="0"/>
            </a:rPr>
            <a:t>Цемент и бетон являются самым употребляемым после воды ресурсом на земле, а темпы развития цементной промышленности в 1,5-2 раза превышают темпы роста мирового ВВП. Ежегодно потребление цемента на нашей планете составляет около 1 тонны на человека. Цемент производится в 156 странах мира. Цементная промышленность имеет ключевое значение для экономического развития, поскольку производит основной вид строительных материалов для жилищного, промышленного строительства и для строительства объектов инфраструктуры.</a:t>
          </a:r>
          <a:endParaRPr lang="en-US" sz="1600" b="1" dirty="0" smtClean="0">
            <a:latin typeface="Arial" pitchFamily="34" charset="0"/>
            <a:cs typeface="Arial" pitchFamily="34" charset="0"/>
          </a:endParaRPr>
        </a:p>
        <a:p>
          <a:pPr algn="just"/>
          <a:r>
            <a:rPr lang="en-US" sz="1600" dirty="0" smtClean="0">
              <a:latin typeface="Arial" pitchFamily="34" charset="0"/>
              <a:cs typeface="Arial" pitchFamily="34" charset="0"/>
            </a:rPr>
            <a:t>Cement and concrete are the second most consumable products in the world after water; the rate of cement industry growth exceeds the rate of world GDP growth one and a half to two times. Cement consumption amounts to 1 ton per capita annually. It’s produced in 156 countries over the globe. Cement is the main type of construction materials used in housing and industrial construction, construction of infrastructural objects, so it is crucially significant for the economic growth.</a:t>
          </a:r>
          <a:endParaRPr lang="ru-RU" sz="1600" b="0" i="0" dirty="0">
            <a:latin typeface="Arial" pitchFamily="34" charset="0"/>
            <a:cs typeface="Arial" pitchFamily="34" charset="0"/>
          </a:endParaRPr>
        </a:p>
      </dgm:t>
    </dgm:pt>
    <dgm:pt modelId="{946E25A7-BE6A-49A2-A318-AF850C1F10FE}" type="parTrans" cxnId="{8D9B1203-2F3B-4399-A18A-76E663AC2627}">
      <dgm:prSet/>
      <dgm:spPr/>
      <dgm:t>
        <a:bodyPr/>
        <a:lstStyle/>
        <a:p>
          <a:endParaRPr lang="ru-RU"/>
        </a:p>
      </dgm:t>
    </dgm:pt>
    <dgm:pt modelId="{44056F51-2C52-4017-81AF-0E65A1A5CB56}" type="sibTrans" cxnId="{8D9B1203-2F3B-4399-A18A-76E663AC2627}">
      <dgm:prSet/>
      <dgm:spPr/>
      <dgm:t>
        <a:bodyPr/>
        <a:lstStyle/>
        <a:p>
          <a:endParaRPr lang="ru-RU"/>
        </a:p>
      </dgm:t>
    </dgm:pt>
    <dgm:pt modelId="{E2F53D34-6B16-4D93-BD16-9221D692CFD6}">
      <dgm:prSet phldrT="[Текст]" custT="1"/>
      <dgm:spPr/>
      <dgm:t>
        <a:bodyPr/>
        <a:lstStyle/>
        <a:p>
          <a:pPr algn="just">
            <a:lnSpc>
              <a:spcPct val="100000"/>
            </a:lnSpc>
            <a:spcAft>
              <a:spcPts val="0"/>
            </a:spcAft>
          </a:pPr>
          <a:r>
            <a:rPr lang="ru-RU" sz="1600" b="1" dirty="0" smtClean="0"/>
            <a:t>Цемент – один из базовых строительных материалов, который называют «хлебом строительства»</a:t>
          </a:r>
          <a:r>
            <a:rPr lang="en-US" sz="1600" b="1" dirty="0" smtClean="0"/>
            <a:t>.</a:t>
          </a:r>
        </a:p>
        <a:p>
          <a:pPr algn="just">
            <a:lnSpc>
              <a:spcPct val="100000"/>
            </a:lnSpc>
            <a:spcAft>
              <a:spcPts val="0"/>
            </a:spcAft>
          </a:pPr>
          <a:r>
            <a:rPr lang="en-US" sz="1600" dirty="0" smtClean="0"/>
            <a:t>Cement is</a:t>
          </a:r>
          <a:r>
            <a:rPr lang="ru-RU" sz="1600" dirty="0" smtClean="0"/>
            <a:t> </a:t>
          </a:r>
          <a:r>
            <a:rPr lang="en-US" sz="1600" dirty="0" smtClean="0"/>
            <a:t>one of the basic construction materials, which is often called in russian</a:t>
          </a:r>
          <a:r>
            <a:rPr lang="ru-RU" sz="1600" dirty="0" smtClean="0"/>
            <a:t> “</a:t>
          </a:r>
          <a:r>
            <a:rPr lang="en-US" sz="1600" dirty="0" smtClean="0"/>
            <a:t>bread for construction</a:t>
          </a:r>
          <a:r>
            <a:rPr lang="ru-RU" sz="1600" dirty="0" smtClean="0"/>
            <a:t>”.</a:t>
          </a:r>
          <a:endParaRPr lang="ru-RU" sz="1600" dirty="0">
            <a:latin typeface="Century Gothic" pitchFamily="34" charset="0"/>
          </a:endParaRPr>
        </a:p>
      </dgm:t>
    </dgm:pt>
    <dgm:pt modelId="{187BEAE6-755C-438D-AAE5-CEF092C1E7AD}" type="parTrans" cxnId="{74EF9119-6E5B-47E3-8022-41F776C28D5F}">
      <dgm:prSet/>
      <dgm:spPr/>
      <dgm:t>
        <a:bodyPr/>
        <a:lstStyle/>
        <a:p>
          <a:endParaRPr lang="ru-RU"/>
        </a:p>
      </dgm:t>
    </dgm:pt>
    <dgm:pt modelId="{E674D30B-D8E3-40FA-BE9D-2230B92492BC}" type="sibTrans" cxnId="{74EF9119-6E5B-47E3-8022-41F776C28D5F}">
      <dgm:prSet/>
      <dgm:spPr/>
      <dgm:t>
        <a:bodyPr/>
        <a:lstStyle/>
        <a:p>
          <a:endParaRPr lang="ru-RU"/>
        </a:p>
      </dgm:t>
    </dgm:pt>
    <dgm:pt modelId="{F50E93E6-50F3-49E3-8EB6-21E0643247F1}">
      <dgm:prSet custT="1"/>
      <dgm:spPr/>
      <dgm:t>
        <a:bodyPr/>
        <a:lstStyle/>
        <a:p>
          <a:pPr algn="just">
            <a:spcAft>
              <a:spcPts val="0"/>
            </a:spcAft>
            <a:tabLst>
              <a:tab pos="8610600" algn="l"/>
            </a:tabLst>
          </a:pPr>
          <a:r>
            <a:rPr lang="ru-RU" sz="1600" b="1" dirty="0" smtClean="0"/>
            <a:t>Цементная промышленность –</a:t>
          </a:r>
          <a:r>
            <a:rPr lang="en-US" sz="1600" b="1" dirty="0" smtClean="0"/>
            <a:t> </a:t>
          </a:r>
          <a:r>
            <a:rPr lang="ru-RU" sz="1600" b="1" dirty="0" smtClean="0"/>
            <a:t>стратегическая отрасль производства строительных</a:t>
          </a:r>
          <a:r>
            <a:rPr lang="en-US" sz="1600" b="1" dirty="0" smtClean="0"/>
            <a:t> </a:t>
          </a:r>
          <a:r>
            <a:rPr lang="ru-RU" sz="1600" b="1" dirty="0" smtClean="0"/>
            <a:t>материалов.</a:t>
          </a:r>
          <a:endParaRPr lang="en-US" sz="1600" b="1" dirty="0" smtClean="0"/>
        </a:p>
        <a:p>
          <a:pPr algn="just">
            <a:spcAft>
              <a:spcPts val="0"/>
            </a:spcAft>
            <a:tabLst>
              <a:tab pos="8610600" algn="l"/>
            </a:tabLst>
          </a:pPr>
          <a:r>
            <a:rPr lang="en-US" sz="1600" dirty="0" smtClean="0"/>
            <a:t>Cement industry is the key branch of the construction materials production.</a:t>
          </a:r>
          <a:endParaRPr lang="ru-RU" sz="1600" dirty="0">
            <a:latin typeface="Century Gothic" pitchFamily="34" charset="0"/>
          </a:endParaRPr>
        </a:p>
      </dgm:t>
    </dgm:pt>
    <dgm:pt modelId="{93C767FE-51B0-4B86-BC68-1F7580EA36C3}" type="parTrans" cxnId="{03EA243F-2698-4A8B-8F9B-600FC1ECE64E}">
      <dgm:prSet/>
      <dgm:spPr/>
      <dgm:t>
        <a:bodyPr/>
        <a:lstStyle/>
        <a:p>
          <a:endParaRPr lang="ru-RU"/>
        </a:p>
      </dgm:t>
    </dgm:pt>
    <dgm:pt modelId="{5E84DDA9-BF7F-4333-95BF-8885775E7277}" type="sibTrans" cxnId="{03EA243F-2698-4A8B-8F9B-600FC1ECE64E}">
      <dgm:prSet/>
      <dgm:spPr/>
      <dgm:t>
        <a:bodyPr/>
        <a:lstStyle/>
        <a:p>
          <a:endParaRPr lang="ru-RU"/>
        </a:p>
      </dgm:t>
    </dgm:pt>
    <dgm:pt modelId="{EC58F221-B24D-49C7-AD30-465FC349A8B4}" type="pres">
      <dgm:prSet presAssocID="{AC2E2C04-8380-4C32-B997-36875BE069C3}" presName="linear" presStyleCnt="0">
        <dgm:presLayoutVars>
          <dgm:animLvl val="lvl"/>
          <dgm:resizeHandles val="exact"/>
        </dgm:presLayoutVars>
      </dgm:prSet>
      <dgm:spPr/>
      <dgm:t>
        <a:bodyPr/>
        <a:lstStyle/>
        <a:p>
          <a:endParaRPr lang="ru-RU"/>
        </a:p>
      </dgm:t>
    </dgm:pt>
    <dgm:pt modelId="{D0EFF305-93DD-455B-B7E0-77406C31F3FC}" type="pres">
      <dgm:prSet presAssocID="{39012550-4350-4DD8-8693-57F495478BF8}" presName="parentText" presStyleLbl="node1" presStyleIdx="0" presStyleCnt="3" custScaleY="208148" custLinFactNeighborY="-57779">
        <dgm:presLayoutVars>
          <dgm:chMax val="0"/>
          <dgm:bulletEnabled val="1"/>
        </dgm:presLayoutVars>
      </dgm:prSet>
      <dgm:spPr>
        <a:prstGeom prst="roundRect">
          <a:avLst/>
        </a:prstGeom>
      </dgm:spPr>
      <dgm:t>
        <a:bodyPr/>
        <a:lstStyle/>
        <a:p>
          <a:endParaRPr lang="ru-RU"/>
        </a:p>
      </dgm:t>
    </dgm:pt>
    <dgm:pt modelId="{7362A422-8223-4CC4-9301-7E9396B1381A}" type="pres">
      <dgm:prSet presAssocID="{44056F51-2C52-4017-81AF-0E65A1A5CB56}" presName="spacer" presStyleCnt="0"/>
      <dgm:spPr/>
      <dgm:t>
        <a:bodyPr/>
        <a:lstStyle/>
        <a:p>
          <a:endParaRPr lang="ru-RU"/>
        </a:p>
      </dgm:t>
    </dgm:pt>
    <dgm:pt modelId="{222A4919-3087-4524-9536-76FB8BC37FE6}" type="pres">
      <dgm:prSet presAssocID="{E2F53D34-6B16-4D93-BD16-9221D692CFD6}" presName="parentText" presStyleLbl="node1" presStyleIdx="1" presStyleCnt="3" custScaleY="66065">
        <dgm:presLayoutVars>
          <dgm:chMax val="0"/>
          <dgm:bulletEnabled val="1"/>
        </dgm:presLayoutVars>
      </dgm:prSet>
      <dgm:spPr>
        <a:prstGeom prst="roundRect">
          <a:avLst/>
        </a:prstGeom>
      </dgm:spPr>
      <dgm:t>
        <a:bodyPr/>
        <a:lstStyle/>
        <a:p>
          <a:endParaRPr lang="ru-RU"/>
        </a:p>
      </dgm:t>
    </dgm:pt>
    <dgm:pt modelId="{D92C2FF4-E1A5-47C0-913F-A7B76291FC02}" type="pres">
      <dgm:prSet presAssocID="{E674D30B-D8E3-40FA-BE9D-2230B92492BC}" presName="spacer" presStyleCnt="0"/>
      <dgm:spPr/>
      <dgm:t>
        <a:bodyPr/>
        <a:lstStyle/>
        <a:p>
          <a:endParaRPr lang="ru-RU"/>
        </a:p>
      </dgm:t>
    </dgm:pt>
    <dgm:pt modelId="{AEE5214A-62E1-4717-AA40-9553031D504B}" type="pres">
      <dgm:prSet presAssocID="{F50E93E6-50F3-49E3-8EB6-21E0643247F1}" presName="parentText" presStyleLbl="node1" presStyleIdx="2" presStyleCnt="3" custScaleY="55575" custLinFactNeighborY="57832">
        <dgm:presLayoutVars>
          <dgm:chMax val="0"/>
          <dgm:bulletEnabled val="1"/>
        </dgm:presLayoutVars>
      </dgm:prSet>
      <dgm:spPr/>
      <dgm:t>
        <a:bodyPr/>
        <a:lstStyle/>
        <a:p>
          <a:endParaRPr lang="ru-RU"/>
        </a:p>
      </dgm:t>
    </dgm:pt>
  </dgm:ptLst>
  <dgm:cxnLst>
    <dgm:cxn modelId="{66E18A7D-9411-45E9-92D0-F2CCA7B5ADCE}" type="presOf" srcId="{AC2E2C04-8380-4C32-B997-36875BE069C3}" destId="{EC58F221-B24D-49C7-AD30-465FC349A8B4}" srcOrd="0" destOrd="0" presId="urn:microsoft.com/office/officeart/2005/8/layout/vList2"/>
    <dgm:cxn modelId="{50AC583C-BE77-4B06-8C56-DFC951297694}" type="presOf" srcId="{39012550-4350-4DD8-8693-57F495478BF8}" destId="{D0EFF305-93DD-455B-B7E0-77406C31F3FC}" srcOrd="0" destOrd="0" presId="urn:microsoft.com/office/officeart/2005/8/layout/vList2"/>
    <dgm:cxn modelId="{6A1E3BAF-C0C7-4FC4-BBBA-E93C0DDAB453}" type="presOf" srcId="{F50E93E6-50F3-49E3-8EB6-21E0643247F1}" destId="{AEE5214A-62E1-4717-AA40-9553031D504B}" srcOrd="0" destOrd="0" presId="urn:microsoft.com/office/officeart/2005/8/layout/vList2"/>
    <dgm:cxn modelId="{03EA243F-2698-4A8B-8F9B-600FC1ECE64E}" srcId="{AC2E2C04-8380-4C32-B997-36875BE069C3}" destId="{F50E93E6-50F3-49E3-8EB6-21E0643247F1}" srcOrd="2" destOrd="0" parTransId="{93C767FE-51B0-4B86-BC68-1F7580EA36C3}" sibTransId="{5E84DDA9-BF7F-4333-95BF-8885775E7277}"/>
    <dgm:cxn modelId="{8D9B1203-2F3B-4399-A18A-76E663AC2627}" srcId="{AC2E2C04-8380-4C32-B997-36875BE069C3}" destId="{39012550-4350-4DD8-8693-57F495478BF8}" srcOrd="0" destOrd="0" parTransId="{946E25A7-BE6A-49A2-A318-AF850C1F10FE}" sibTransId="{44056F51-2C52-4017-81AF-0E65A1A5CB56}"/>
    <dgm:cxn modelId="{74EF9119-6E5B-47E3-8022-41F776C28D5F}" srcId="{AC2E2C04-8380-4C32-B997-36875BE069C3}" destId="{E2F53D34-6B16-4D93-BD16-9221D692CFD6}" srcOrd="1" destOrd="0" parTransId="{187BEAE6-755C-438D-AAE5-CEF092C1E7AD}" sibTransId="{E674D30B-D8E3-40FA-BE9D-2230B92492BC}"/>
    <dgm:cxn modelId="{74CBF6FF-85FE-4E2C-97DD-13DA8EB9B3D1}" type="presOf" srcId="{E2F53D34-6B16-4D93-BD16-9221D692CFD6}" destId="{222A4919-3087-4524-9536-76FB8BC37FE6}" srcOrd="0" destOrd="0" presId="urn:microsoft.com/office/officeart/2005/8/layout/vList2"/>
    <dgm:cxn modelId="{FA11D7AD-1D02-44EE-9EB7-40BC5D273261}" type="presParOf" srcId="{EC58F221-B24D-49C7-AD30-465FC349A8B4}" destId="{D0EFF305-93DD-455B-B7E0-77406C31F3FC}" srcOrd="0" destOrd="0" presId="urn:microsoft.com/office/officeart/2005/8/layout/vList2"/>
    <dgm:cxn modelId="{AEC2DD0D-C74D-48DE-BFE2-075DC8258B28}" type="presParOf" srcId="{EC58F221-B24D-49C7-AD30-465FC349A8B4}" destId="{7362A422-8223-4CC4-9301-7E9396B1381A}" srcOrd="1" destOrd="0" presId="urn:microsoft.com/office/officeart/2005/8/layout/vList2"/>
    <dgm:cxn modelId="{26FA3C1B-4BF2-4E2F-871E-B86F0FDBDE99}" type="presParOf" srcId="{EC58F221-B24D-49C7-AD30-465FC349A8B4}" destId="{222A4919-3087-4524-9536-76FB8BC37FE6}" srcOrd="2" destOrd="0" presId="urn:microsoft.com/office/officeart/2005/8/layout/vList2"/>
    <dgm:cxn modelId="{B1FC47DA-4B6C-4F46-84B2-71B3AB848037}" type="presParOf" srcId="{EC58F221-B24D-49C7-AD30-465FC349A8B4}" destId="{D92C2FF4-E1A5-47C0-913F-A7B76291FC02}" srcOrd="3" destOrd="0" presId="urn:microsoft.com/office/officeart/2005/8/layout/vList2"/>
    <dgm:cxn modelId="{21141092-6F8F-4200-A514-313EC05B0C4A}" type="presParOf" srcId="{EC58F221-B24D-49C7-AD30-465FC349A8B4}" destId="{AEE5214A-62E1-4717-AA40-9553031D504B}"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21C6D2-D5DF-4284-AC9C-D7497D9E70C2}" type="doc">
      <dgm:prSet loTypeId="urn:microsoft.com/office/officeart/2005/8/layout/radial6" loCatId="cycle" qsTypeId="urn:microsoft.com/office/officeart/2005/8/quickstyle/3d7" qsCatId="3D" csTypeId="urn:microsoft.com/office/officeart/2005/8/colors/accent3_2" csCatId="accent3" phldr="1"/>
      <dgm:spPr/>
      <dgm:t>
        <a:bodyPr/>
        <a:lstStyle/>
        <a:p>
          <a:endParaRPr lang="ru-RU"/>
        </a:p>
      </dgm:t>
    </dgm:pt>
    <dgm:pt modelId="{A234D1DC-1444-4C75-855C-01FBBAD6DF96}">
      <dgm:prSet phldrT="[Текст]" custT="1"/>
      <dgm:spPr/>
      <dgm:t>
        <a:bodyPr/>
        <a:lstStyle/>
        <a:p>
          <a:r>
            <a:rPr lang="ru-RU" sz="1400" b="1" dirty="0" smtClean="0">
              <a:latin typeface="+mj-lt"/>
            </a:rPr>
            <a:t>Отсутствие до рыночного контроля</a:t>
          </a:r>
          <a:r>
            <a:rPr lang="en-US" sz="1400" b="1" dirty="0" smtClean="0">
              <a:latin typeface="+mj-lt"/>
            </a:rPr>
            <a:t/>
          </a:r>
          <a:br>
            <a:rPr lang="en-US" sz="1400" b="1" dirty="0" smtClean="0">
              <a:latin typeface="+mj-lt"/>
            </a:rPr>
          </a:br>
          <a:r>
            <a:rPr lang="en-US" sz="1400" b="0" dirty="0" smtClean="0">
              <a:latin typeface="+mj-lt"/>
            </a:rPr>
            <a:t>Lack of pre-market inspection</a:t>
          </a:r>
          <a:endParaRPr lang="ru-RU" sz="1400" b="1" dirty="0">
            <a:latin typeface="+mj-lt"/>
          </a:endParaRPr>
        </a:p>
      </dgm:t>
    </dgm:pt>
    <dgm:pt modelId="{2A73EC14-9160-4260-809B-02DC96B2A9F2}" type="parTrans" cxnId="{8CA5E856-767D-4A6D-8996-6F4E06429530}">
      <dgm:prSet/>
      <dgm:spPr/>
      <dgm:t>
        <a:bodyPr/>
        <a:lstStyle/>
        <a:p>
          <a:endParaRPr lang="ru-RU"/>
        </a:p>
      </dgm:t>
    </dgm:pt>
    <dgm:pt modelId="{F0095B3C-AF9F-43D7-81B6-4E4FD5C0D0E5}" type="sibTrans" cxnId="{8CA5E856-767D-4A6D-8996-6F4E06429530}">
      <dgm:prSet/>
      <dgm:spPr/>
      <dgm:t>
        <a:bodyPr/>
        <a:lstStyle/>
        <a:p>
          <a:endParaRPr lang="ru-RU"/>
        </a:p>
      </dgm:t>
    </dgm:pt>
    <dgm:pt modelId="{707713CA-5800-445A-998E-3D2E21D6664A}">
      <dgm:prSet phldrT="[Текст]" custT="1"/>
      <dgm:spPr/>
      <dgm:t>
        <a:bodyPr/>
        <a:lstStyle/>
        <a:p>
          <a:r>
            <a:rPr lang="ru-RU" sz="1400" b="1" dirty="0" smtClean="0">
              <a:latin typeface="+mj-lt"/>
            </a:rPr>
            <a:t>Рост</a:t>
          </a:r>
          <a:r>
            <a:rPr lang="en-US" sz="1400" b="1" dirty="0" smtClean="0">
              <a:latin typeface="+mj-lt"/>
            </a:rPr>
            <a:t> </a:t>
          </a:r>
          <a:r>
            <a:rPr lang="ru-RU" sz="1400" b="1" dirty="0" smtClean="0">
              <a:latin typeface="+mj-lt"/>
            </a:rPr>
            <a:t>контрафактной продукции</a:t>
          </a:r>
          <a:endParaRPr lang="en-US" sz="1400" b="1" dirty="0" smtClean="0">
            <a:latin typeface="+mj-lt"/>
          </a:endParaRPr>
        </a:p>
        <a:p>
          <a:r>
            <a:rPr lang="en-US" sz="1400" b="0" dirty="0" smtClean="0">
              <a:latin typeface="+mj-lt"/>
            </a:rPr>
            <a:t>Growth of counterfeit</a:t>
          </a:r>
          <a:endParaRPr lang="ru-RU" sz="1400" b="0" dirty="0">
            <a:latin typeface="+mj-lt"/>
          </a:endParaRPr>
        </a:p>
      </dgm:t>
    </dgm:pt>
    <dgm:pt modelId="{67A5B6AB-1CF6-4D12-8F62-D20A8A0472BF}" type="parTrans" cxnId="{7D953EA4-2D2D-4F89-95EB-68C95A641B92}">
      <dgm:prSet/>
      <dgm:spPr/>
      <dgm:t>
        <a:bodyPr/>
        <a:lstStyle/>
        <a:p>
          <a:endParaRPr lang="ru-RU"/>
        </a:p>
      </dgm:t>
    </dgm:pt>
    <dgm:pt modelId="{371FAA62-52A3-4DF8-B389-83E898F1EF48}" type="sibTrans" cxnId="{7D953EA4-2D2D-4F89-95EB-68C95A641B92}">
      <dgm:prSet/>
      <dgm:spPr/>
      <dgm:t>
        <a:bodyPr/>
        <a:lstStyle/>
        <a:p>
          <a:endParaRPr lang="ru-RU"/>
        </a:p>
      </dgm:t>
    </dgm:pt>
    <dgm:pt modelId="{F973FC0D-05DF-40CE-B18A-6E432C27CD48}">
      <dgm:prSet phldrT="[Текст]" custT="1"/>
      <dgm:spPr/>
      <dgm:t>
        <a:bodyPr/>
        <a:lstStyle/>
        <a:p>
          <a:r>
            <a:rPr lang="ru-RU" sz="1400" b="1" dirty="0" smtClean="0">
              <a:latin typeface="+mj-lt"/>
            </a:rPr>
            <a:t>Отсутствие</a:t>
          </a:r>
          <a:r>
            <a:rPr lang="en-US" sz="1400" b="1" dirty="0" smtClean="0">
              <a:latin typeface="+mj-lt"/>
            </a:rPr>
            <a:t/>
          </a:r>
          <a:br>
            <a:rPr lang="en-US" sz="1400" b="1" dirty="0" smtClean="0">
              <a:latin typeface="+mj-lt"/>
            </a:rPr>
          </a:br>
          <a:r>
            <a:rPr lang="ru-RU" sz="1400" b="1" dirty="0" smtClean="0">
              <a:latin typeface="+mj-lt"/>
            </a:rPr>
            <a:t>добросовестной конкуренции</a:t>
          </a:r>
          <a:br>
            <a:rPr lang="ru-RU" sz="1400" b="1" dirty="0" smtClean="0">
              <a:latin typeface="+mj-lt"/>
            </a:rPr>
          </a:br>
          <a:r>
            <a:rPr lang="en-US" sz="1400" b="0" dirty="0" smtClean="0">
              <a:latin typeface="+mj-lt"/>
            </a:rPr>
            <a:t>Lack of bona </a:t>
          </a:r>
          <a:r>
            <a:rPr lang="en-US" sz="1400" b="0" smtClean="0">
              <a:latin typeface="+mj-lt"/>
            </a:rPr>
            <a:t>fide competition</a:t>
          </a:r>
          <a:endParaRPr lang="ru-RU" sz="1400" b="1" dirty="0">
            <a:latin typeface="+mj-lt"/>
          </a:endParaRPr>
        </a:p>
      </dgm:t>
    </dgm:pt>
    <dgm:pt modelId="{4BDEAA2C-8857-422A-AF59-B6766DB2B752}" type="parTrans" cxnId="{C13AE4D3-1541-4134-AC8F-04DBAA05F96C}">
      <dgm:prSet/>
      <dgm:spPr/>
      <dgm:t>
        <a:bodyPr/>
        <a:lstStyle/>
        <a:p>
          <a:endParaRPr lang="ru-RU"/>
        </a:p>
      </dgm:t>
    </dgm:pt>
    <dgm:pt modelId="{C95009F7-849B-4DCC-8A4B-8125D619CEB6}" type="sibTrans" cxnId="{C13AE4D3-1541-4134-AC8F-04DBAA05F96C}">
      <dgm:prSet/>
      <dgm:spPr/>
      <dgm:t>
        <a:bodyPr/>
        <a:lstStyle/>
        <a:p>
          <a:endParaRPr lang="ru-RU"/>
        </a:p>
      </dgm:t>
    </dgm:pt>
    <dgm:pt modelId="{73430EB4-21F8-4549-8A10-4B4BD346E5EB}">
      <dgm:prSet phldrT="[Текст]" custT="1"/>
      <dgm:spPr/>
      <dgm:t>
        <a:bodyPr/>
        <a:lstStyle/>
        <a:p>
          <a:r>
            <a:rPr lang="ru-RU" sz="1400" b="1" dirty="0" smtClean="0">
              <a:latin typeface="+mj-lt"/>
            </a:rPr>
            <a:t>Рост некачественной продукции</a:t>
          </a:r>
          <a:r>
            <a:rPr lang="en-US" sz="1400" b="1" dirty="0" smtClean="0">
              <a:latin typeface="+mj-lt"/>
            </a:rPr>
            <a:t/>
          </a:r>
          <a:br>
            <a:rPr lang="en-US" sz="1400" b="1" dirty="0" smtClean="0">
              <a:latin typeface="+mj-lt"/>
            </a:rPr>
          </a:br>
          <a:r>
            <a:rPr lang="en-US" sz="1400" b="0" dirty="0" smtClean="0">
              <a:latin typeface="+mj-lt"/>
            </a:rPr>
            <a:t>Growth of low-quality production</a:t>
          </a:r>
          <a:endParaRPr lang="ru-RU" sz="1400" b="1" dirty="0">
            <a:latin typeface="+mj-lt"/>
          </a:endParaRPr>
        </a:p>
      </dgm:t>
    </dgm:pt>
    <dgm:pt modelId="{D3132DF2-DDBB-4032-B531-DCEA4777C727}" type="parTrans" cxnId="{06A62976-5BEE-4F77-AEEF-44367E20A292}">
      <dgm:prSet/>
      <dgm:spPr/>
      <dgm:t>
        <a:bodyPr/>
        <a:lstStyle/>
        <a:p>
          <a:endParaRPr lang="ru-RU"/>
        </a:p>
      </dgm:t>
    </dgm:pt>
    <dgm:pt modelId="{CF3B6E11-CD2D-4A55-A948-7640E24F0C74}" type="sibTrans" cxnId="{06A62976-5BEE-4F77-AEEF-44367E20A292}">
      <dgm:prSet/>
      <dgm:spPr/>
      <dgm:t>
        <a:bodyPr/>
        <a:lstStyle/>
        <a:p>
          <a:endParaRPr lang="ru-RU"/>
        </a:p>
      </dgm:t>
    </dgm:pt>
    <dgm:pt modelId="{5CA13552-59C4-4E5A-A5A0-D53E26E42B35}">
      <dgm:prSet phldrT="[Текст]" custT="1"/>
      <dgm:spPr/>
      <dgm:t>
        <a:bodyPr/>
        <a:lstStyle/>
        <a:p>
          <a:r>
            <a:rPr lang="ru-RU" sz="1400" b="1" dirty="0" smtClean="0">
              <a:latin typeface="+mj-lt"/>
            </a:rPr>
            <a:t>Отсутствие безопасности</a:t>
          </a:r>
          <a:r>
            <a:rPr lang="en-US" sz="1400" b="1" dirty="0" smtClean="0">
              <a:latin typeface="+mj-lt"/>
            </a:rPr>
            <a:t> </a:t>
          </a:r>
          <a:r>
            <a:rPr lang="ru-RU" sz="1400" b="1" dirty="0" smtClean="0">
              <a:latin typeface="+mj-lt"/>
            </a:rPr>
            <a:t>жизнедеятельности и окружающей среды</a:t>
          </a:r>
          <a:r>
            <a:rPr lang="en-US" sz="1400" b="1" dirty="0" smtClean="0">
              <a:latin typeface="+mj-lt"/>
            </a:rPr>
            <a:t/>
          </a:r>
          <a:br>
            <a:rPr lang="en-US" sz="1400" b="1" dirty="0" smtClean="0">
              <a:latin typeface="+mj-lt"/>
            </a:rPr>
          </a:br>
          <a:r>
            <a:rPr lang="en-US" sz="1400" b="0" dirty="0" smtClean="0">
              <a:latin typeface="+mj-lt"/>
            </a:rPr>
            <a:t>Lack of environmental safety </a:t>
          </a:r>
        </a:p>
      </dgm:t>
    </dgm:pt>
    <dgm:pt modelId="{95D5CA16-9227-4945-B40D-5C03948A0CFD}" type="parTrans" cxnId="{EC6601F6-73EE-4258-9917-8A9407CC81DF}">
      <dgm:prSet/>
      <dgm:spPr/>
      <dgm:t>
        <a:bodyPr/>
        <a:lstStyle/>
        <a:p>
          <a:endParaRPr lang="ru-RU"/>
        </a:p>
      </dgm:t>
    </dgm:pt>
    <dgm:pt modelId="{88539F54-9E24-41E4-AE00-6C036CFEC6AF}" type="sibTrans" cxnId="{EC6601F6-73EE-4258-9917-8A9407CC81DF}">
      <dgm:prSet/>
      <dgm:spPr/>
      <dgm:t>
        <a:bodyPr/>
        <a:lstStyle/>
        <a:p>
          <a:endParaRPr lang="ru-RU"/>
        </a:p>
      </dgm:t>
    </dgm:pt>
    <dgm:pt modelId="{699201A0-CB3E-4219-B574-96253C3D11FA}" type="pres">
      <dgm:prSet presAssocID="{4F21C6D2-D5DF-4284-AC9C-D7497D9E70C2}" presName="Name0" presStyleCnt="0">
        <dgm:presLayoutVars>
          <dgm:chMax val="1"/>
          <dgm:dir/>
          <dgm:animLvl val="ctr"/>
          <dgm:resizeHandles val="exact"/>
        </dgm:presLayoutVars>
      </dgm:prSet>
      <dgm:spPr/>
      <dgm:t>
        <a:bodyPr/>
        <a:lstStyle/>
        <a:p>
          <a:endParaRPr lang="ru-RU"/>
        </a:p>
      </dgm:t>
    </dgm:pt>
    <dgm:pt modelId="{47C52C9D-F938-46AC-8497-17D84715E93F}" type="pres">
      <dgm:prSet presAssocID="{A234D1DC-1444-4C75-855C-01FBBAD6DF96}" presName="centerShape" presStyleLbl="node0" presStyleIdx="0" presStyleCnt="1" custLinFactNeighborX="2620" custLinFactNeighborY="-7"/>
      <dgm:spPr/>
      <dgm:t>
        <a:bodyPr/>
        <a:lstStyle/>
        <a:p>
          <a:endParaRPr lang="ru-RU"/>
        </a:p>
      </dgm:t>
    </dgm:pt>
    <dgm:pt modelId="{889A07A8-A7AC-444D-8454-66BEEFA66C22}" type="pres">
      <dgm:prSet presAssocID="{707713CA-5800-445A-998E-3D2E21D6664A}" presName="node" presStyleLbl="node1" presStyleIdx="0" presStyleCnt="4" custScaleX="193044" custScaleY="134991" custRadScaleRad="102153" custRadScaleInc="6911">
        <dgm:presLayoutVars>
          <dgm:bulletEnabled val="1"/>
        </dgm:presLayoutVars>
      </dgm:prSet>
      <dgm:spPr/>
      <dgm:t>
        <a:bodyPr/>
        <a:lstStyle/>
        <a:p>
          <a:endParaRPr lang="ru-RU"/>
        </a:p>
      </dgm:t>
    </dgm:pt>
    <dgm:pt modelId="{C461FFD1-5320-45ED-A337-BD8631849320}" type="pres">
      <dgm:prSet presAssocID="{707713CA-5800-445A-998E-3D2E21D6664A}" presName="dummy" presStyleCnt="0"/>
      <dgm:spPr/>
      <dgm:t>
        <a:bodyPr/>
        <a:lstStyle/>
        <a:p>
          <a:endParaRPr lang="ru-RU"/>
        </a:p>
      </dgm:t>
    </dgm:pt>
    <dgm:pt modelId="{E1D35A87-2C9C-4282-A4E4-B817DDEC21B1}" type="pres">
      <dgm:prSet presAssocID="{371FAA62-52A3-4DF8-B389-83E898F1EF48}" presName="sibTrans" presStyleLbl="sibTrans2D1" presStyleIdx="0" presStyleCnt="4" custScaleX="110101"/>
      <dgm:spPr/>
      <dgm:t>
        <a:bodyPr/>
        <a:lstStyle/>
        <a:p>
          <a:endParaRPr lang="ru-RU"/>
        </a:p>
      </dgm:t>
    </dgm:pt>
    <dgm:pt modelId="{0EB6CC17-A532-46B8-A141-ED946DB0DB8C}" type="pres">
      <dgm:prSet presAssocID="{F973FC0D-05DF-40CE-B18A-6E432C27CD48}" presName="node" presStyleLbl="node1" presStyleIdx="1" presStyleCnt="4" custScaleX="198063" custScaleY="178355" custRadScaleRad="158281" custRadScaleInc="1653">
        <dgm:presLayoutVars>
          <dgm:bulletEnabled val="1"/>
        </dgm:presLayoutVars>
      </dgm:prSet>
      <dgm:spPr/>
      <dgm:t>
        <a:bodyPr/>
        <a:lstStyle/>
        <a:p>
          <a:endParaRPr lang="ru-RU"/>
        </a:p>
      </dgm:t>
    </dgm:pt>
    <dgm:pt modelId="{24D6AB39-2383-4F85-B694-DA0F28BEFAFD}" type="pres">
      <dgm:prSet presAssocID="{F973FC0D-05DF-40CE-B18A-6E432C27CD48}" presName="dummy" presStyleCnt="0"/>
      <dgm:spPr/>
      <dgm:t>
        <a:bodyPr/>
        <a:lstStyle/>
        <a:p>
          <a:endParaRPr lang="ru-RU"/>
        </a:p>
      </dgm:t>
    </dgm:pt>
    <dgm:pt modelId="{92B58823-06B0-4B04-90D9-D7AC404C92C7}" type="pres">
      <dgm:prSet presAssocID="{C95009F7-849B-4DCC-8A4B-8125D619CEB6}" presName="sibTrans" presStyleLbl="sibTrans2D1" presStyleIdx="1" presStyleCnt="4"/>
      <dgm:spPr/>
      <dgm:t>
        <a:bodyPr/>
        <a:lstStyle/>
        <a:p>
          <a:endParaRPr lang="ru-RU"/>
        </a:p>
      </dgm:t>
    </dgm:pt>
    <dgm:pt modelId="{A29CEBEE-81D0-4B75-B607-F04FA4B3D433}" type="pres">
      <dgm:prSet presAssocID="{73430EB4-21F8-4549-8A10-4B4BD346E5EB}" presName="node" presStyleLbl="node1" presStyleIdx="2" presStyleCnt="4" custScaleX="187537" custRadScaleRad="98934" custRadScaleInc="-13483">
        <dgm:presLayoutVars>
          <dgm:bulletEnabled val="1"/>
        </dgm:presLayoutVars>
      </dgm:prSet>
      <dgm:spPr/>
      <dgm:t>
        <a:bodyPr/>
        <a:lstStyle/>
        <a:p>
          <a:endParaRPr lang="ru-RU"/>
        </a:p>
      </dgm:t>
    </dgm:pt>
    <dgm:pt modelId="{1454DDCF-8BB3-475C-B501-0D69CCAAB1D3}" type="pres">
      <dgm:prSet presAssocID="{73430EB4-21F8-4549-8A10-4B4BD346E5EB}" presName="dummy" presStyleCnt="0"/>
      <dgm:spPr/>
      <dgm:t>
        <a:bodyPr/>
        <a:lstStyle/>
        <a:p>
          <a:endParaRPr lang="ru-RU"/>
        </a:p>
      </dgm:t>
    </dgm:pt>
    <dgm:pt modelId="{63542D21-D06B-4C9D-A22E-5574C8C7B659}" type="pres">
      <dgm:prSet presAssocID="{CF3B6E11-CD2D-4A55-A948-7640E24F0C74}" presName="sibTrans" presStyleLbl="sibTrans2D1" presStyleIdx="2" presStyleCnt="4"/>
      <dgm:spPr/>
      <dgm:t>
        <a:bodyPr/>
        <a:lstStyle/>
        <a:p>
          <a:endParaRPr lang="ru-RU"/>
        </a:p>
      </dgm:t>
    </dgm:pt>
    <dgm:pt modelId="{2C695CA8-7845-46AA-96B0-2EC109964EFA}" type="pres">
      <dgm:prSet presAssocID="{5CA13552-59C4-4E5A-A5A0-D53E26E42B35}" presName="node" presStyleLbl="node1" presStyleIdx="3" presStyleCnt="4" custScaleX="206249" custScaleY="178908" custRadScaleRad="153158" custRadScaleInc="2672">
        <dgm:presLayoutVars>
          <dgm:bulletEnabled val="1"/>
        </dgm:presLayoutVars>
      </dgm:prSet>
      <dgm:spPr/>
      <dgm:t>
        <a:bodyPr/>
        <a:lstStyle/>
        <a:p>
          <a:endParaRPr lang="ru-RU"/>
        </a:p>
      </dgm:t>
    </dgm:pt>
    <dgm:pt modelId="{64581406-4C0D-4E67-80DF-926B22473B3F}" type="pres">
      <dgm:prSet presAssocID="{5CA13552-59C4-4E5A-A5A0-D53E26E42B35}" presName="dummy" presStyleCnt="0"/>
      <dgm:spPr/>
      <dgm:t>
        <a:bodyPr/>
        <a:lstStyle/>
        <a:p>
          <a:endParaRPr lang="ru-RU"/>
        </a:p>
      </dgm:t>
    </dgm:pt>
    <dgm:pt modelId="{F875740F-2E9C-4966-BBBC-BE678028CBFB}" type="pres">
      <dgm:prSet presAssocID="{88539F54-9E24-41E4-AE00-6C036CFEC6AF}" presName="sibTrans" presStyleLbl="sibTrans2D1" presStyleIdx="3" presStyleCnt="4" custScaleX="98488" custLinFactNeighborX="-1440" custLinFactNeighborY="-1260"/>
      <dgm:spPr/>
      <dgm:t>
        <a:bodyPr/>
        <a:lstStyle/>
        <a:p>
          <a:endParaRPr lang="ru-RU"/>
        </a:p>
      </dgm:t>
    </dgm:pt>
  </dgm:ptLst>
  <dgm:cxnLst>
    <dgm:cxn modelId="{51A5B268-D7F7-4DD1-8FDC-878F1ADA6A13}" type="presOf" srcId="{371FAA62-52A3-4DF8-B389-83E898F1EF48}" destId="{E1D35A87-2C9C-4282-A4E4-B817DDEC21B1}" srcOrd="0" destOrd="0" presId="urn:microsoft.com/office/officeart/2005/8/layout/radial6"/>
    <dgm:cxn modelId="{474679D2-BE27-4C8B-90E4-0FF6CA044DD1}" type="presOf" srcId="{A234D1DC-1444-4C75-855C-01FBBAD6DF96}" destId="{47C52C9D-F938-46AC-8497-17D84715E93F}" srcOrd="0" destOrd="0" presId="urn:microsoft.com/office/officeart/2005/8/layout/radial6"/>
    <dgm:cxn modelId="{06A62976-5BEE-4F77-AEEF-44367E20A292}" srcId="{A234D1DC-1444-4C75-855C-01FBBAD6DF96}" destId="{73430EB4-21F8-4549-8A10-4B4BD346E5EB}" srcOrd="2" destOrd="0" parTransId="{D3132DF2-DDBB-4032-B531-DCEA4777C727}" sibTransId="{CF3B6E11-CD2D-4A55-A948-7640E24F0C74}"/>
    <dgm:cxn modelId="{8A11E02F-AE12-45C6-B182-B9E7A52731FE}" type="presOf" srcId="{4F21C6D2-D5DF-4284-AC9C-D7497D9E70C2}" destId="{699201A0-CB3E-4219-B574-96253C3D11FA}" srcOrd="0" destOrd="0" presId="urn:microsoft.com/office/officeart/2005/8/layout/radial6"/>
    <dgm:cxn modelId="{EC6601F6-73EE-4258-9917-8A9407CC81DF}" srcId="{A234D1DC-1444-4C75-855C-01FBBAD6DF96}" destId="{5CA13552-59C4-4E5A-A5A0-D53E26E42B35}" srcOrd="3" destOrd="0" parTransId="{95D5CA16-9227-4945-B40D-5C03948A0CFD}" sibTransId="{88539F54-9E24-41E4-AE00-6C036CFEC6AF}"/>
    <dgm:cxn modelId="{D45375B6-9AA2-45E0-9119-C21AFE93B172}" type="presOf" srcId="{73430EB4-21F8-4549-8A10-4B4BD346E5EB}" destId="{A29CEBEE-81D0-4B75-B607-F04FA4B3D433}" srcOrd="0" destOrd="0" presId="urn:microsoft.com/office/officeart/2005/8/layout/radial6"/>
    <dgm:cxn modelId="{E9FDCD82-0EE7-4C6F-86BB-FAFD49563BED}" type="presOf" srcId="{CF3B6E11-CD2D-4A55-A948-7640E24F0C74}" destId="{63542D21-D06B-4C9D-A22E-5574C8C7B659}" srcOrd="0" destOrd="0" presId="urn:microsoft.com/office/officeart/2005/8/layout/radial6"/>
    <dgm:cxn modelId="{7D953EA4-2D2D-4F89-95EB-68C95A641B92}" srcId="{A234D1DC-1444-4C75-855C-01FBBAD6DF96}" destId="{707713CA-5800-445A-998E-3D2E21D6664A}" srcOrd="0" destOrd="0" parTransId="{67A5B6AB-1CF6-4D12-8F62-D20A8A0472BF}" sibTransId="{371FAA62-52A3-4DF8-B389-83E898F1EF48}"/>
    <dgm:cxn modelId="{C13AE4D3-1541-4134-AC8F-04DBAA05F96C}" srcId="{A234D1DC-1444-4C75-855C-01FBBAD6DF96}" destId="{F973FC0D-05DF-40CE-B18A-6E432C27CD48}" srcOrd="1" destOrd="0" parTransId="{4BDEAA2C-8857-422A-AF59-B6766DB2B752}" sibTransId="{C95009F7-849B-4DCC-8A4B-8125D619CEB6}"/>
    <dgm:cxn modelId="{F7B66290-248D-4D8B-8D6E-1AC341509CC9}" type="presOf" srcId="{707713CA-5800-445A-998E-3D2E21D6664A}" destId="{889A07A8-A7AC-444D-8454-66BEEFA66C22}" srcOrd="0" destOrd="0" presId="urn:microsoft.com/office/officeart/2005/8/layout/radial6"/>
    <dgm:cxn modelId="{A784DDEA-1780-44AD-A027-5A78E02BF46B}" type="presOf" srcId="{88539F54-9E24-41E4-AE00-6C036CFEC6AF}" destId="{F875740F-2E9C-4966-BBBC-BE678028CBFB}" srcOrd="0" destOrd="0" presId="urn:microsoft.com/office/officeart/2005/8/layout/radial6"/>
    <dgm:cxn modelId="{8CA5E856-767D-4A6D-8996-6F4E06429530}" srcId="{4F21C6D2-D5DF-4284-AC9C-D7497D9E70C2}" destId="{A234D1DC-1444-4C75-855C-01FBBAD6DF96}" srcOrd="0" destOrd="0" parTransId="{2A73EC14-9160-4260-809B-02DC96B2A9F2}" sibTransId="{F0095B3C-AF9F-43D7-81B6-4E4FD5C0D0E5}"/>
    <dgm:cxn modelId="{8F4935CD-449E-48FB-B9E0-557A0D7AA65A}" type="presOf" srcId="{C95009F7-849B-4DCC-8A4B-8125D619CEB6}" destId="{92B58823-06B0-4B04-90D9-D7AC404C92C7}" srcOrd="0" destOrd="0" presId="urn:microsoft.com/office/officeart/2005/8/layout/radial6"/>
    <dgm:cxn modelId="{39625336-D13A-4F6D-B82B-93E180B5C81D}" type="presOf" srcId="{F973FC0D-05DF-40CE-B18A-6E432C27CD48}" destId="{0EB6CC17-A532-46B8-A141-ED946DB0DB8C}" srcOrd="0" destOrd="0" presId="urn:microsoft.com/office/officeart/2005/8/layout/radial6"/>
    <dgm:cxn modelId="{6750E971-F368-4D06-97CC-6025F898E888}" type="presOf" srcId="{5CA13552-59C4-4E5A-A5A0-D53E26E42B35}" destId="{2C695CA8-7845-46AA-96B0-2EC109964EFA}" srcOrd="0" destOrd="0" presId="urn:microsoft.com/office/officeart/2005/8/layout/radial6"/>
    <dgm:cxn modelId="{6F5D7D19-B1C5-4CDC-A5AF-092C26DBA3D8}" type="presParOf" srcId="{699201A0-CB3E-4219-B574-96253C3D11FA}" destId="{47C52C9D-F938-46AC-8497-17D84715E93F}" srcOrd="0" destOrd="0" presId="urn:microsoft.com/office/officeart/2005/8/layout/radial6"/>
    <dgm:cxn modelId="{4AFC2D6A-FDEA-46C0-A5B6-FD910C1E1E02}" type="presParOf" srcId="{699201A0-CB3E-4219-B574-96253C3D11FA}" destId="{889A07A8-A7AC-444D-8454-66BEEFA66C22}" srcOrd="1" destOrd="0" presId="urn:microsoft.com/office/officeart/2005/8/layout/radial6"/>
    <dgm:cxn modelId="{280768D6-A365-47CB-8099-F248247E6A44}" type="presParOf" srcId="{699201A0-CB3E-4219-B574-96253C3D11FA}" destId="{C461FFD1-5320-45ED-A337-BD8631849320}" srcOrd="2" destOrd="0" presId="urn:microsoft.com/office/officeart/2005/8/layout/radial6"/>
    <dgm:cxn modelId="{3ED7EC3F-715D-4B68-938C-8805344CBC25}" type="presParOf" srcId="{699201A0-CB3E-4219-B574-96253C3D11FA}" destId="{E1D35A87-2C9C-4282-A4E4-B817DDEC21B1}" srcOrd="3" destOrd="0" presId="urn:microsoft.com/office/officeart/2005/8/layout/radial6"/>
    <dgm:cxn modelId="{6E9C2D38-1EED-4660-9EA3-D997FBEA114D}" type="presParOf" srcId="{699201A0-CB3E-4219-B574-96253C3D11FA}" destId="{0EB6CC17-A532-46B8-A141-ED946DB0DB8C}" srcOrd="4" destOrd="0" presId="urn:microsoft.com/office/officeart/2005/8/layout/radial6"/>
    <dgm:cxn modelId="{5D6C2C75-A77D-417A-BA48-84BC0E3FF09E}" type="presParOf" srcId="{699201A0-CB3E-4219-B574-96253C3D11FA}" destId="{24D6AB39-2383-4F85-B694-DA0F28BEFAFD}" srcOrd="5" destOrd="0" presId="urn:microsoft.com/office/officeart/2005/8/layout/radial6"/>
    <dgm:cxn modelId="{2DCD5886-DD1B-4ACE-8CFE-EDC29A867E7E}" type="presParOf" srcId="{699201A0-CB3E-4219-B574-96253C3D11FA}" destId="{92B58823-06B0-4B04-90D9-D7AC404C92C7}" srcOrd="6" destOrd="0" presId="urn:microsoft.com/office/officeart/2005/8/layout/radial6"/>
    <dgm:cxn modelId="{A4A82581-9CF8-4112-935B-35C9B39F1315}" type="presParOf" srcId="{699201A0-CB3E-4219-B574-96253C3D11FA}" destId="{A29CEBEE-81D0-4B75-B607-F04FA4B3D433}" srcOrd="7" destOrd="0" presId="urn:microsoft.com/office/officeart/2005/8/layout/radial6"/>
    <dgm:cxn modelId="{84D47B79-76E3-4F99-AAF3-E91260AD42B1}" type="presParOf" srcId="{699201A0-CB3E-4219-B574-96253C3D11FA}" destId="{1454DDCF-8BB3-475C-B501-0D69CCAAB1D3}" srcOrd="8" destOrd="0" presId="urn:microsoft.com/office/officeart/2005/8/layout/radial6"/>
    <dgm:cxn modelId="{6FAF9822-0211-40AE-8152-4CEAE6B90BB6}" type="presParOf" srcId="{699201A0-CB3E-4219-B574-96253C3D11FA}" destId="{63542D21-D06B-4C9D-A22E-5574C8C7B659}" srcOrd="9" destOrd="0" presId="urn:microsoft.com/office/officeart/2005/8/layout/radial6"/>
    <dgm:cxn modelId="{AA0E1B75-78DC-4379-A8DF-5E7721932D62}" type="presParOf" srcId="{699201A0-CB3E-4219-B574-96253C3D11FA}" destId="{2C695CA8-7845-46AA-96B0-2EC109964EFA}" srcOrd="10" destOrd="0" presId="urn:microsoft.com/office/officeart/2005/8/layout/radial6"/>
    <dgm:cxn modelId="{27F34ADD-2F92-4C5C-B571-D143A351A2DA}" type="presParOf" srcId="{699201A0-CB3E-4219-B574-96253C3D11FA}" destId="{64581406-4C0D-4E67-80DF-926B22473B3F}" srcOrd="11" destOrd="0" presId="urn:microsoft.com/office/officeart/2005/8/layout/radial6"/>
    <dgm:cxn modelId="{453323D2-550A-488B-8E97-16C0656275CC}" type="presParOf" srcId="{699201A0-CB3E-4219-B574-96253C3D11FA}" destId="{F875740F-2E9C-4966-BBBC-BE678028CBFB}" srcOrd="12" destOrd="0" presId="urn:microsoft.com/office/officeart/2005/8/layout/radial6"/>
  </dgm:cxnLst>
  <dgm:bg>
    <a:solidFill>
      <a:schemeClr val="bg1">
        <a:lumMod val="95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CA7D3D-B749-4669-88AC-51748437DB66}" type="doc">
      <dgm:prSet loTypeId="urn:microsoft.com/office/officeart/2005/8/layout/process4" loCatId="process" qsTypeId="urn:microsoft.com/office/officeart/2005/8/quickstyle/simple1" qsCatId="simple" csTypeId="urn:microsoft.com/office/officeart/2005/8/colors/accent3_3" csCatId="accent3" phldr="1"/>
      <dgm:spPr/>
      <dgm:t>
        <a:bodyPr/>
        <a:lstStyle/>
        <a:p>
          <a:endParaRPr lang="ru-RU"/>
        </a:p>
      </dgm:t>
    </dgm:pt>
    <dgm:pt modelId="{A781D22F-4DC8-42EF-84BA-4328F8157A12}">
      <dgm:prSet phldrT="[Текст]" custT="1"/>
      <dgm:spPr/>
      <dgm:t>
        <a:bodyPr/>
        <a:lstStyle/>
        <a:p>
          <a:pPr algn="ctr"/>
          <a:r>
            <a:rPr lang="ru-RU" sz="2400" b="1" dirty="0" smtClean="0">
              <a:latin typeface="Arial" pitchFamily="34" charset="0"/>
              <a:cs typeface="Arial" pitchFamily="34" charset="0"/>
            </a:rPr>
            <a:t>Принятие Технического регламента ЕАЭС «О безопасности зданий и сооружений,</a:t>
          </a:r>
          <a:r>
            <a:rPr lang="en-US" sz="2400" b="1" dirty="0" smtClean="0">
              <a:latin typeface="Arial" pitchFamily="34" charset="0"/>
              <a:cs typeface="Arial" pitchFamily="34" charset="0"/>
            </a:rPr>
            <a:t> </a:t>
          </a:r>
          <a:r>
            <a:rPr lang="ru-RU" sz="2400" b="1" dirty="0" smtClean="0">
              <a:latin typeface="Arial" pitchFamily="34" charset="0"/>
              <a:cs typeface="Arial" pitchFamily="34" charset="0"/>
            </a:rPr>
            <a:t>строительных материалов и изделий» </a:t>
          </a:r>
        </a:p>
        <a:p>
          <a:pPr algn="ctr"/>
          <a:r>
            <a:rPr lang="en-US" sz="2400" dirty="0" smtClean="0">
              <a:latin typeface="Arial" pitchFamily="34" charset="0"/>
              <a:cs typeface="Arial" pitchFamily="34" charset="0"/>
            </a:rPr>
            <a:t>Adoption of Technical Regulation of </a:t>
          </a:r>
          <a:r>
            <a:rPr lang="en-US" sz="2400" b="0" dirty="0" smtClean="0"/>
            <a:t>The Eurasian Economic Union </a:t>
          </a:r>
          <a:r>
            <a:rPr lang="ru-RU" sz="2400" dirty="0" smtClean="0">
              <a:latin typeface="Arial" pitchFamily="34" charset="0"/>
              <a:cs typeface="Arial" pitchFamily="34" charset="0"/>
            </a:rPr>
            <a:t>«</a:t>
          </a:r>
          <a:r>
            <a:rPr lang="en-US" sz="2400" dirty="0" smtClean="0">
              <a:latin typeface="Arial" pitchFamily="34" charset="0"/>
              <a:cs typeface="Arial" pitchFamily="34" charset="0"/>
            </a:rPr>
            <a:t>On safety of structure, construction materials and products</a:t>
          </a:r>
          <a:r>
            <a:rPr lang="ru-RU" sz="2400" dirty="0" smtClean="0">
              <a:latin typeface="Arial" pitchFamily="34" charset="0"/>
              <a:cs typeface="Arial" pitchFamily="34" charset="0"/>
            </a:rPr>
            <a:t>»</a:t>
          </a:r>
          <a:endParaRPr lang="ru-RU" sz="2400" dirty="0">
            <a:latin typeface="Arial" pitchFamily="34" charset="0"/>
            <a:cs typeface="Arial" pitchFamily="34" charset="0"/>
          </a:endParaRPr>
        </a:p>
      </dgm:t>
    </dgm:pt>
    <dgm:pt modelId="{BFF8FA22-46DB-441E-BA65-76827ADA0EF8}" type="parTrans" cxnId="{67B85BA2-0215-4E88-A82F-449F2BA108A4}">
      <dgm:prSet/>
      <dgm:spPr/>
      <dgm:t>
        <a:bodyPr/>
        <a:lstStyle/>
        <a:p>
          <a:endParaRPr lang="ru-RU"/>
        </a:p>
      </dgm:t>
    </dgm:pt>
    <dgm:pt modelId="{9A563A7C-64D6-46CB-BF0C-08CDD5E1AF40}" type="sibTrans" cxnId="{67B85BA2-0215-4E88-A82F-449F2BA108A4}">
      <dgm:prSet/>
      <dgm:spPr/>
      <dgm:t>
        <a:bodyPr/>
        <a:lstStyle/>
        <a:p>
          <a:endParaRPr lang="ru-RU"/>
        </a:p>
      </dgm:t>
    </dgm:pt>
    <dgm:pt modelId="{8D65B29A-D54A-4E52-962F-DB7C0B8F3883}">
      <dgm:prSet phldrT="[Текст]" custT="1"/>
      <dgm:spPr/>
      <dgm:t>
        <a:bodyPr/>
        <a:lstStyle/>
        <a:p>
          <a:pPr algn="just"/>
          <a:r>
            <a:rPr lang="ru-RU" sz="1600" b="1" dirty="0" smtClean="0">
              <a:latin typeface="+mj-lt"/>
            </a:rPr>
            <a:t>Введение данного регламента поможет правообладателю в борьбе с изготовителями некачественного цемента. Регламент повысит ответственность изготовителя за нарушение требований технических регламентов.</a:t>
          </a:r>
          <a:endParaRPr lang="en-US" sz="1600" b="1" dirty="0" smtClean="0">
            <a:latin typeface="+mj-lt"/>
          </a:endParaRPr>
        </a:p>
        <a:p>
          <a:pPr algn="just"/>
          <a:r>
            <a:rPr lang="en-US" sz="1600" b="0" dirty="0" smtClean="0">
              <a:latin typeface="+mj-lt"/>
            </a:rPr>
            <a:t>Adoption of the above-mentioned Regulation will aid legal owners at their struggle with producers of low-quality cement.  The Regulation will strengthen manufacturer’s </a:t>
          </a:r>
          <a:r>
            <a:rPr lang="en-US" sz="1600" dirty="0" smtClean="0"/>
            <a:t>responsibility for non-observance of the technical regulations’ requirements</a:t>
          </a:r>
          <a:r>
            <a:rPr lang="ru-RU" sz="1600" dirty="0" smtClean="0"/>
            <a:t>.</a:t>
          </a:r>
          <a:r>
            <a:rPr lang="en-US" sz="1600" dirty="0" smtClean="0"/>
            <a:t> </a:t>
          </a:r>
        </a:p>
      </dgm:t>
    </dgm:pt>
    <dgm:pt modelId="{20519E51-35AE-4E01-870E-14030F6AEE3A}" type="parTrans" cxnId="{C6017AC5-4A3F-4890-B680-3C2265064349}">
      <dgm:prSet/>
      <dgm:spPr/>
      <dgm:t>
        <a:bodyPr/>
        <a:lstStyle/>
        <a:p>
          <a:endParaRPr lang="ru-RU"/>
        </a:p>
      </dgm:t>
    </dgm:pt>
    <dgm:pt modelId="{76C0328D-561F-4B2E-9030-3AB3DD942E95}" type="sibTrans" cxnId="{C6017AC5-4A3F-4890-B680-3C2265064349}">
      <dgm:prSet/>
      <dgm:spPr/>
      <dgm:t>
        <a:bodyPr/>
        <a:lstStyle/>
        <a:p>
          <a:endParaRPr lang="ru-RU"/>
        </a:p>
      </dgm:t>
    </dgm:pt>
    <dgm:pt modelId="{F7B15B8E-4071-4CC1-B5F8-EC7CCB522BEF}" type="pres">
      <dgm:prSet presAssocID="{E8CA7D3D-B749-4669-88AC-51748437DB66}" presName="Name0" presStyleCnt="0">
        <dgm:presLayoutVars>
          <dgm:dir/>
          <dgm:animLvl val="lvl"/>
          <dgm:resizeHandles val="exact"/>
        </dgm:presLayoutVars>
      </dgm:prSet>
      <dgm:spPr/>
      <dgm:t>
        <a:bodyPr/>
        <a:lstStyle/>
        <a:p>
          <a:endParaRPr lang="ru-RU"/>
        </a:p>
      </dgm:t>
    </dgm:pt>
    <dgm:pt modelId="{0C1D84B5-488D-42EE-9BA8-953596D73CDC}" type="pres">
      <dgm:prSet presAssocID="{A781D22F-4DC8-42EF-84BA-4328F8157A12}" presName="boxAndChildren" presStyleCnt="0"/>
      <dgm:spPr/>
      <dgm:t>
        <a:bodyPr/>
        <a:lstStyle/>
        <a:p>
          <a:endParaRPr lang="ru-RU"/>
        </a:p>
      </dgm:t>
    </dgm:pt>
    <dgm:pt modelId="{9B8B9B76-C628-40B0-8F60-EAF14B00C4D4}" type="pres">
      <dgm:prSet presAssocID="{A781D22F-4DC8-42EF-84BA-4328F8157A12}" presName="parentTextBox" presStyleLbl="node1" presStyleIdx="0" presStyleCnt="1"/>
      <dgm:spPr/>
      <dgm:t>
        <a:bodyPr/>
        <a:lstStyle/>
        <a:p>
          <a:endParaRPr lang="ru-RU"/>
        </a:p>
      </dgm:t>
    </dgm:pt>
    <dgm:pt modelId="{CD6BFF06-66BA-4DAF-A060-C168538BF9B8}" type="pres">
      <dgm:prSet presAssocID="{A781D22F-4DC8-42EF-84BA-4328F8157A12}" presName="entireBox" presStyleLbl="node1" presStyleIdx="0" presStyleCnt="1" custLinFactNeighborX="27950" custLinFactNeighborY="5390"/>
      <dgm:spPr/>
      <dgm:t>
        <a:bodyPr/>
        <a:lstStyle/>
        <a:p>
          <a:endParaRPr lang="ru-RU"/>
        </a:p>
      </dgm:t>
    </dgm:pt>
    <dgm:pt modelId="{687F43BB-8817-4B81-B0D5-BF2F0C3155CD}" type="pres">
      <dgm:prSet presAssocID="{A781D22F-4DC8-42EF-84BA-4328F8157A12}" presName="descendantBox" presStyleCnt="0"/>
      <dgm:spPr/>
      <dgm:t>
        <a:bodyPr/>
        <a:lstStyle/>
        <a:p>
          <a:endParaRPr lang="ru-RU"/>
        </a:p>
      </dgm:t>
    </dgm:pt>
    <dgm:pt modelId="{FD883857-FED2-4262-8691-ADD74A297865}" type="pres">
      <dgm:prSet presAssocID="{8D65B29A-D54A-4E52-962F-DB7C0B8F3883}" presName="childTextBox" presStyleLbl="fgAccFollowNode1" presStyleIdx="0" presStyleCnt="1" custScaleY="72666" custLinFactNeighborX="7476" custLinFactNeighborY="18339">
        <dgm:presLayoutVars>
          <dgm:bulletEnabled val="1"/>
        </dgm:presLayoutVars>
      </dgm:prSet>
      <dgm:spPr/>
      <dgm:t>
        <a:bodyPr/>
        <a:lstStyle/>
        <a:p>
          <a:endParaRPr lang="ru-RU"/>
        </a:p>
      </dgm:t>
    </dgm:pt>
  </dgm:ptLst>
  <dgm:cxnLst>
    <dgm:cxn modelId="{80DAD655-EC69-4ED4-973B-54123C5DB2BC}" type="presOf" srcId="{E8CA7D3D-B749-4669-88AC-51748437DB66}" destId="{F7B15B8E-4071-4CC1-B5F8-EC7CCB522BEF}" srcOrd="0" destOrd="0" presId="urn:microsoft.com/office/officeart/2005/8/layout/process4"/>
    <dgm:cxn modelId="{78D65498-E9BF-4D17-A175-F76338A25A54}" type="presOf" srcId="{8D65B29A-D54A-4E52-962F-DB7C0B8F3883}" destId="{FD883857-FED2-4262-8691-ADD74A297865}" srcOrd="0" destOrd="0" presId="urn:microsoft.com/office/officeart/2005/8/layout/process4"/>
    <dgm:cxn modelId="{C6017AC5-4A3F-4890-B680-3C2265064349}" srcId="{A781D22F-4DC8-42EF-84BA-4328F8157A12}" destId="{8D65B29A-D54A-4E52-962F-DB7C0B8F3883}" srcOrd="0" destOrd="0" parTransId="{20519E51-35AE-4E01-870E-14030F6AEE3A}" sibTransId="{76C0328D-561F-4B2E-9030-3AB3DD942E95}"/>
    <dgm:cxn modelId="{22B4DED9-C016-4CB7-9AB9-E7C1AF5A9AC9}" type="presOf" srcId="{A781D22F-4DC8-42EF-84BA-4328F8157A12}" destId="{9B8B9B76-C628-40B0-8F60-EAF14B00C4D4}" srcOrd="0" destOrd="0" presId="urn:microsoft.com/office/officeart/2005/8/layout/process4"/>
    <dgm:cxn modelId="{67B85BA2-0215-4E88-A82F-449F2BA108A4}" srcId="{E8CA7D3D-B749-4669-88AC-51748437DB66}" destId="{A781D22F-4DC8-42EF-84BA-4328F8157A12}" srcOrd="0" destOrd="0" parTransId="{BFF8FA22-46DB-441E-BA65-76827ADA0EF8}" sibTransId="{9A563A7C-64D6-46CB-BF0C-08CDD5E1AF40}"/>
    <dgm:cxn modelId="{7A476E24-4A5E-492A-9834-F01D22A1F2E3}" type="presOf" srcId="{A781D22F-4DC8-42EF-84BA-4328F8157A12}" destId="{CD6BFF06-66BA-4DAF-A060-C168538BF9B8}" srcOrd="1" destOrd="0" presId="urn:microsoft.com/office/officeart/2005/8/layout/process4"/>
    <dgm:cxn modelId="{8F58B458-5A1C-4175-9E28-EADF43828A0A}" type="presParOf" srcId="{F7B15B8E-4071-4CC1-B5F8-EC7CCB522BEF}" destId="{0C1D84B5-488D-42EE-9BA8-953596D73CDC}" srcOrd="0" destOrd="0" presId="urn:microsoft.com/office/officeart/2005/8/layout/process4"/>
    <dgm:cxn modelId="{C5BA078B-405F-4360-8029-4A1EEFD92161}" type="presParOf" srcId="{0C1D84B5-488D-42EE-9BA8-953596D73CDC}" destId="{9B8B9B76-C628-40B0-8F60-EAF14B00C4D4}" srcOrd="0" destOrd="0" presId="urn:microsoft.com/office/officeart/2005/8/layout/process4"/>
    <dgm:cxn modelId="{A2E585E6-CDE3-49A8-805E-15F14FB269BB}" type="presParOf" srcId="{0C1D84B5-488D-42EE-9BA8-953596D73CDC}" destId="{CD6BFF06-66BA-4DAF-A060-C168538BF9B8}" srcOrd="1" destOrd="0" presId="urn:microsoft.com/office/officeart/2005/8/layout/process4"/>
    <dgm:cxn modelId="{27938846-0574-4963-8281-EB84CA671F3E}" type="presParOf" srcId="{0C1D84B5-488D-42EE-9BA8-953596D73CDC}" destId="{687F43BB-8817-4B81-B0D5-BF2F0C3155CD}" srcOrd="2" destOrd="0" presId="urn:microsoft.com/office/officeart/2005/8/layout/process4"/>
    <dgm:cxn modelId="{64D384C1-47F9-4983-9FE2-F614AFB9EEDF}" type="presParOf" srcId="{687F43BB-8817-4B81-B0D5-BF2F0C3155CD}" destId="{FD883857-FED2-4262-8691-ADD74A297865}"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A8C939-F3F1-41B0-868E-07DC72D0F41A}"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ru-RU"/>
        </a:p>
      </dgm:t>
    </dgm:pt>
    <dgm:pt modelId="{41406BFE-8490-4E4D-82BE-682B9679C3F0}">
      <dgm:prSet phldrT="[Текст]"/>
      <dgm:spPr/>
      <dgm:t>
        <a:bodyPr/>
        <a:lstStyle/>
        <a:p>
          <a:pPr algn="just"/>
          <a:r>
            <a:rPr lang="ru-RU" dirty="0" smtClean="0">
              <a:effectLst/>
            </a:rPr>
            <a:t>Создано в 2009 году и объединяет практически все ведущие организации и предприятия в области производства цемента, машиностроения для цементной промышленности и научно-исследовательские и </a:t>
          </a:r>
          <a:r>
            <a:rPr lang="ru-RU" smtClean="0">
              <a:effectLst/>
            </a:rPr>
            <a:t>проектные организации</a:t>
          </a:r>
          <a:endParaRPr lang="ru-RU" dirty="0"/>
        </a:p>
      </dgm:t>
    </dgm:pt>
    <dgm:pt modelId="{F497C23B-1871-4CAE-B48C-E4142DFDECBF}" type="parTrans" cxnId="{11AD5BBF-3012-4272-B742-059D1BA02C84}">
      <dgm:prSet/>
      <dgm:spPr/>
      <dgm:t>
        <a:bodyPr/>
        <a:lstStyle/>
        <a:p>
          <a:endParaRPr lang="ru-RU"/>
        </a:p>
      </dgm:t>
    </dgm:pt>
    <dgm:pt modelId="{B6526C5A-CD48-4346-94CA-638D5A25FA9F}" type="sibTrans" cxnId="{11AD5BBF-3012-4272-B742-059D1BA02C84}">
      <dgm:prSet/>
      <dgm:spPr/>
      <dgm:t>
        <a:bodyPr/>
        <a:lstStyle/>
        <a:p>
          <a:endParaRPr lang="ru-RU"/>
        </a:p>
      </dgm:t>
    </dgm:pt>
    <dgm:pt modelId="{75526C65-203F-4CAA-BD6B-ADE60E437142}">
      <dgm:prSet/>
      <dgm:spPr/>
      <dgm:t>
        <a:bodyPr/>
        <a:lstStyle/>
        <a:p>
          <a:pPr algn="just"/>
          <a:r>
            <a:rPr lang="ru-RU" dirty="0" smtClean="0"/>
            <a:t>В деятельности НО «СОЮЗЦЕМЕНТ» принимают участие заводы Российской Федерации и ЕАЭС, производящие 80% от общего объема производства портландцемента, а также другие организации, имеющие непосредственное отношение к цементной отрасли, (</a:t>
          </a:r>
          <a:r>
            <a:rPr lang="ru-RU" dirty="0" err="1" smtClean="0"/>
            <a:t>htpp</a:t>
          </a:r>
          <a:r>
            <a:rPr lang="ru-RU" dirty="0" smtClean="0"/>
            <a:t>://www.soyuzcement.ru)</a:t>
          </a:r>
          <a:endParaRPr lang="ru-RU" dirty="0"/>
        </a:p>
      </dgm:t>
    </dgm:pt>
    <dgm:pt modelId="{DF073BC7-D2AE-440E-91A0-275CFA894190}" type="parTrans" cxnId="{196136CB-A909-4669-A67E-918D0278C7F4}">
      <dgm:prSet/>
      <dgm:spPr/>
      <dgm:t>
        <a:bodyPr/>
        <a:lstStyle/>
        <a:p>
          <a:endParaRPr lang="ru-RU"/>
        </a:p>
      </dgm:t>
    </dgm:pt>
    <dgm:pt modelId="{3BEE3789-AE14-48D7-9927-FC5F98A8459D}" type="sibTrans" cxnId="{196136CB-A909-4669-A67E-918D0278C7F4}">
      <dgm:prSet/>
      <dgm:spPr/>
      <dgm:t>
        <a:bodyPr/>
        <a:lstStyle/>
        <a:p>
          <a:endParaRPr lang="ru-RU"/>
        </a:p>
      </dgm:t>
    </dgm:pt>
    <dgm:pt modelId="{2FC40FA2-2761-4634-98E4-E628234F763B}">
      <dgm:prSet/>
      <dgm:spPr/>
      <dgm:t>
        <a:bodyPr/>
        <a:lstStyle/>
        <a:p>
          <a:pPr algn="just"/>
          <a:r>
            <a:rPr lang="ru-RU" dirty="0" smtClean="0"/>
            <a:t>Соблюдение установленных нормативными документами требований к цементам и их составу - обязательное условие выпуска продукции  всеми предприятиями – членами НО «СОЮЗЦЕМЕНТ»</a:t>
          </a:r>
          <a:endParaRPr lang="ru-RU" dirty="0"/>
        </a:p>
      </dgm:t>
    </dgm:pt>
    <dgm:pt modelId="{8C36976A-00E9-4140-871B-DDC0067E261A}" type="parTrans" cxnId="{52E0A8DF-B36C-4794-BBB8-127E2F39F21B}">
      <dgm:prSet/>
      <dgm:spPr/>
      <dgm:t>
        <a:bodyPr/>
        <a:lstStyle/>
        <a:p>
          <a:endParaRPr lang="ru-RU"/>
        </a:p>
      </dgm:t>
    </dgm:pt>
    <dgm:pt modelId="{BBFC4CE3-50CA-4BED-9504-00BB34C09CD8}" type="sibTrans" cxnId="{52E0A8DF-B36C-4794-BBB8-127E2F39F21B}">
      <dgm:prSet/>
      <dgm:spPr/>
      <dgm:t>
        <a:bodyPr/>
        <a:lstStyle/>
        <a:p>
          <a:endParaRPr lang="ru-RU"/>
        </a:p>
      </dgm:t>
    </dgm:pt>
    <dgm:pt modelId="{C9AAE490-F3E4-424B-A900-341EB6CDEA8F}" type="pres">
      <dgm:prSet presAssocID="{07A8C939-F3F1-41B0-868E-07DC72D0F41A}" presName="linear" presStyleCnt="0">
        <dgm:presLayoutVars>
          <dgm:animLvl val="lvl"/>
          <dgm:resizeHandles val="exact"/>
        </dgm:presLayoutVars>
      </dgm:prSet>
      <dgm:spPr/>
      <dgm:t>
        <a:bodyPr/>
        <a:lstStyle/>
        <a:p>
          <a:endParaRPr lang="ru-RU"/>
        </a:p>
      </dgm:t>
    </dgm:pt>
    <dgm:pt modelId="{02156926-0B40-4DE4-A18E-146EFF8A5448}" type="pres">
      <dgm:prSet presAssocID="{41406BFE-8490-4E4D-82BE-682B9679C3F0}" presName="parentText" presStyleLbl="node1" presStyleIdx="0" presStyleCnt="3" custScaleY="74658">
        <dgm:presLayoutVars>
          <dgm:chMax val="0"/>
          <dgm:bulletEnabled val="1"/>
        </dgm:presLayoutVars>
      </dgm:prSet>
      <dgm:spPr/>
      <dgm:t>
        <a:bodyPr/>
        <a:lstStyle/>
        <a:p>
          <a:endParaRPr lang="ru-RU"/>
        </a:p>
      </dgm:t>
    </dgm:pt>
    <dgm:pt modelId="{75171899-DDE2-414A-8FA4-4114C7F00AED}" type="pres">
      <dgm:prSet presAssocID="{B6526C5A-CD48-4346-94CA-638D5A25FA9F}" presName="spacer" presStyleCnt="0"/>
      <dgm:spPr/>
    </dgm:pt>
    <dgm:pt modelId="{B4AE2A50-D1FE-4414-9581-8C72E49DBC04}" type="pres">
      <dgm:prSet presAssocID="{75526C65-203F-4CAA-BD6B-ADE60E437142}" presName="parentText" presStyleLbl="node1" presStyleIdx="1" presStyleCnt="3" custLinFactY="5173" custLinFactNeighborY="100000">
        <dgm:presLayoutVars>
          <dgm:chMax val="0"/>
          <dgm:bulletEnabled val="1"/>
        </dgm:presLayoutVars>
      </dgm:prSet>
      <dgm:spPr/>
      <dgm:t>
        <a:bodyPr/>
        <a:lstStyle/>
        <a:p>
          <a:endParaRPr lang="ru-RU"/>
        </a:p>
      </dgm:t>
    </dgm:pt>
    <dgm:pt modelId="{0D329327-006F-4073-91F8-5C00A2656120}" type="pres">
      <dgm:prSet presAssocID="{3BEE3789-AE14-48D7-9927-FC5F98A8459D}" presName="spacer" presStyleCnt="0"/>
      <dgm:spPr/>
      <dgm:t>
        <a:bodyPr/>
        <a:lstStyle/>
        <a:p>
          <a:endParaRPr lang="ru-RU"/>
        </a:p>
      </dgm:t>
    </dgm:pt>
    <dgm:pt modelId="{96FAA84D-2015-4976-B641-59F0E1EC235E}" type="pres">
      <dgm:prSet presAssocID="{2FC40FA2-2761-4634-98E4-E628234F763B}" presName="parentText" presStyleLbl="node1" presStyleIdx="2" presStyleCnt="3" custLinFactY="49765" custLinFactNeighborX="-357" custLinFactNeighborY="100000">
        <dgm:presLayoutVars>
          <dgm:chMax val="0"/>
          <dgm:bulletEnabled val="1"/>
        </dgm:presLayoutVars>
      </dgm:prSet>
      <dgm:spPr/>
      <dgm:t>
        <a:bodyPr/>
        <a:lstStyle/>
        <a:p>
          <a:endParaRPr lang="ru-RU"/>
        </a:p>
      </dgm:t>
    </dgm:pt>
  </dgm:ptLst>
  <dgm:cxnLst>
    <dgm:cxn modelId="{F8BF7ABD-8F28-461D-940B-4A45656894F8}" type="presOf" srcId="{41406BFE-8490-4E4D-82BE-682B9679C3F0}" destId="{02156926-0B40-4DE4-A18E-146EFF8A5448}" srcOrd="0" destOrd="0" presId="urn:microsoft.com/office/officeart/2005/8/layout/vList2"/>
    <dgm:cxn modelId="{196136CB-A909-4669-A67E-918D0278C7F4}" srcId="{07A8C939-F3F1-41B0-868E-07DC72D0F41A}" destId="{75526C65-203F-4CAA-BD6B-ADE60E437142}" srcOrd="1" destOrd="0" parTransId="{DF073BC7-D2AE-440E-91A0-275CFA894190}" sibTransId="{3BEE3789-AE14-48D7-9927-FC5F98A8459D}"/>
    <dgm:cxn modelId="{ACE58BAE-037A-4E4C-A84E-01AC771A53F8}" type="presOf" srcId="{75526C65-203F-4CAA-BD6B-ADE60E437142}" destId="{B4AE2A50-D1FE-4414-9581-8C72E49DBC04}" srcOrd="0" destOrd="0" presId="urn:microsoft.com/office/officeart/2005/8/layout/vList2"/>
    <dgm:cxn modelId="{F81903FF-E03D-4FC2-ACEC-3F93DD191217}" type="presOf" srcId="{2FC40FA2-2761-4634-98E4-E628234F763B}" destId="{96FAA84D-2015-4976-B641-59F0E1EC235E}" srcOrd="0" destOrd="0" presId="urn:microsoft.com/office/officeart/2005/8/layout/vList2"/>
    <dgm:cxn modelId="{21051B8E-603B-413D-8259-5ACBA54F2924}" type="presOf" srcId="{07A8C939-F3F1-41B0-868E-07DC72D0F41A}" destId="{C9AAE490-F3E4-424B-A900-341EB6CDEA8F}" srcOrd="0" destOrd="0" presId="urn:microsoft.com/office/officeart/2005/8/layout/vList2"/>
    <dgm:cxn modelId="{52E0A8DF-B36C-4794-BBB8-127E2F39F21B}" srcId="{07A8C939-F3F1-41B0-868E-07DC72D0F41A}" destId="{2FC40FA2-2761-4634-98E4-E628234F763B}" srcOrd="2" destOrd="0" parTransId="{8C36976A-00E9-4140-871B-DDC0067E261A}" sibTransId="{BBFC4CE3-50CA-4BED-9504-00BB34C09CD8}"/>
    <dgm:cxn modelId="{11AD5BBF-3012-4272-B742-059D1BA02C84}" srcId="{07A8C939-F3F1-41B0-868E-07DC72D0F41A}" destId="{41406BFE-8490-4E4D-82BE-682B9679C3F0}" srcOrd="0" destOrd="0" parTransId="{F497C23B-1871-4CAE-B48C-E4142DFDECBF}" sibTransId="{B6526C5A-CD48-4346-94CA-638D5A25FA9F}"/>
    <dgm:cxn modelId="{C9B41BB2-A0B6-4E57-8C3A-C19A8556DAF0}" type="presParOf" srcId="{C9AAE490-F3E4-424B-A900-341EB6CDEA8F}" destId="{02156926-0B40-4DE4-A18E-146EFF8A5448}" srcOrd="0" destOrd="0" presId="urn:microsoft.com/office/officeart/2005/8/layout/vList2"/>
    <dgm:cxn modelId="{00A08EC1-3FEE-49C1-B436-F60A31C6143D}" type="presParOf" srcId="{C9AAE490-F3E4-424B-A900-341EB6CDEA8F}" destId="{75171899-DDE2-414A-8FA4-4114C7F00AED}" srcOrd="1" destOrd="0" presId="urn:microsoft.com/office/officeart/2005/8/layout/vList2"/>
    <dgm:cxn modelId="{0ABEE06B-B3FB-45A3-8EDC-28DBEB9CD7F8}" type="presParOf" srcId="{C9AAE490-F3E4-424B-A900-341EB6CDEA8F}" destId="{B4AE2A50-D1FE-4414-9581-8C72E49DBC04}" srcOrd="2" destOrd="0" presId="urn:microsoft.com/office/officeart/2005/8/layout/vList2"/>
    <dgm:cxn modelId="{E4F689B0-E610-4652-BF0F-2D88552B1F6F}" type="presParOf" srcId="{C9AAE490-F3E4-424B-A900-341EB6CDEA8F}" destId="{0D329327-006F-4073-91F8-5C00A2656120}" srcOrd="3" destOrd="0" presId="urn:microsoft.com/office/officeart/2005/8/layout/vList2"/>
    <dgm:cxn modelId="{A1A3F178-F838-47F4-A204-ADC23D4A9E7C}" type="presParOf" srcId="{C9AAE490-F3E4-424B-A900-341EB6CDEA8F}" destId="{96FAA84D-2015-4976-B641-59F0E1EC235E}"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FE75D-E8A3-48F5-8565-5D5349C21690}" type="doc">
      <dgm:prSet loTypeId="urn:microsoft.com/office/officeart/2005/8/layout/target3" loCatId="relationship" qsTypeId="urn:microsoft.com/office/officeart/2005/8/quickstyle/simple4" qsCatId="simple" csTypeId="urn:microsoft.com/office/officeart/2005/8/colors/accent3_2" csCatId="accent3" phldr="1"/>
      <dgm:spPr/>
      <dgm:t>
        <a:bodyPr/>
        <a:lstStyle/>
        <a:p>
          <a:endParaRPr lang="ru-RU"/>
        </a:p>
      </dgm:t>
    </dgm:pt>
    <dgm:pt modelId="{183968DD-B02D-4F12-B733-DC05734AE175}">
      <dgm:prSet custT="1"/>
      <dgm:spPr/>
      <dgm:t>
        <a:bodyPr/>
        <a:lstStyle/>
        <a:p>
          <a:pPr algn="just" rtl="0"/>
          <a:r>
            <a:rPr lang="ru-RU" sz="1800" b="1" dirty="0" smtClean="0">
              <a:latin typeface="+mn-lt"/>
            </a:rPr>
            <a:t>Снижение рисков возможно только за счет удорожания строительства или снижения его качества:</a:t>
          </a:r>
          <a:endParaRPr lang="en-US" sz="1800" b="1" dirty="0" smtClean="0">
            <a:latin typeface="+mn-lt"/>
          </a:endParaRPr>
        </a:p>
        <a:p>
          <a:pPr algn="just" rtl="0"/>
          <a:r>
            <a:rPr lang="en-US" sz="1800" b="0" dirty="0" smtClean="0">
              <a:latin typeface="+mn-lt"/>
            </a:rPr>
            <a:t>Decreasing of the risks is possible only on account of a rise in the cost of construction or its quality decrease:</a:t>
          </a:r>
          <a:endParaRPr lang="ru-RU" sz="1800" b="0" dirty="0">
            <a:latin typeface="+mn-lt"/>
          </a:endParaRPr>
        </a:p>
      </dgm:t>
    </dgm:pt>
    <dgm:pt modelId="{4E141AB1-FBA5-4513-A14D-D56633ADFFF9}" type="parTrans" cxnId="{1B122E8C-E754-4035-AB25-77F5198E6969}">
      <dgm:prSet/>
      <dgm:spPr/>
      <dgm:t>
        <a:bodyPr/>
        <a:lstStyle/>
        <a:p>
          <a:endParaRPr lang="ru-RU"/>
        </a:p>
      </dgm:t>
    </dgm:pt>
    <dgm:pt modelId="{010537BE-3BE7-47E6-9104-354B1C98FD80}" type="sibTrans" cxnId="{1B122E8C-E754-4035-AB25-77F5198E6969}">
      <dgm:prSet/>
      <dgm:spPr/>
      <dgm:t>
        <a:bodyPr/>
        <a:lstStyle/>
        <a:p>
          <a:endParaRPr lang="ru-RU"/>
        </a:p>
      </dgm:t>
    </dgm:pt>
    <dgm:pt modelId="{8D6B4C54-C59C-4457-B374-93409EB4DE69}">
      <dgm:prSet custT="1"/>
      <dgm:spPr/>
      <dgm:t>
        <a:bodyPr/>
        <a:lstStyle/>
        <a:p>
          <a:pPr algn="ctr" rtl="0"/>
          <a:r>
            <a:rPr lang="ru-RU" sz="1200" b="1" dirty="0" smtClean="0">
              <a:latin typeface="+mn-lt"/>
            </a:rPr>
            <a:t>Удорожание строительства за счет необоснованно завышенных  норм прочности при проектировании объектов, исправлении полученных дефектов, снижения темпов строительства и т.д.</a:t>
          </a:r>
          <a:r>
            <a:rPr lang="en-US" sz="1200" b="1" dirty="0" smtClean="0">
              <a:latin typeface="+mn-lt"/>
            </a:rPr>
            <a:t/>
          </a:r>
          <a:br>
            <a:rPr lang="en-US" sz="1200" b="1" dirty="0" smtClean="0">
              <a:latin typeface="+mn-lt"/>
            </a:rPr>
          </a:br>
          <a:r>
            <a:rPr lang="en-US" sz="1200" b="0" dirty="0" smtClean="0">
              <a:latin typeface="+mn-lt"/>
            </a:rPr>
            <a:t>A rise in the cost of construction on account of unjustified strengthening of standards on solidity during the designing of objects and redemption of detected defects, due to a delay in construction.</a:t>
          </a:r>
          <a:endParaRPr lang="ru-RU" sz="1200" b="0" dirty="0">
            <a:latin typeface="+mn-lt"/>
          </a:endParaRPr>
        </a:p>
      </dgm:t>
    </dgm:pt>
    <dgm:pt modelId="{4BE3241A-2676-406A-81ED-A6A45F9D7313}" type="parTrans" cxnId="{94573236-B4DB-4539-97B3-C944E9C0C188}">
      <dgm:prSet/>
      <dgm:spPr/>
      <dgm:t>
        <a:bodyPr/>
        <a:lstStyle/>
        <a:p>
          <a:endParaRPr lang="ru-RU"/>
        </a:p>
      </dgm:t>
    </dgm:pt>
    <dgm:pt modelId="{10B16D6B-D146-479E-8C84-F991EB771940}" type="sibTrans" cxnId="{94573236-B4DB-4539-97B3-C944E9C0C188}">
      <dgm:prSet/>
      <dgm:spPr/>
      <dgm:t>
        <a:bodyPr/>
        <a:lstStyle/>
        <a:p>
          <a:endParaRPr lang="ru-RU"/>
        </a:p>
      </dgm:t>
    </dgm:pt>
    <dgm:pt modelId="{3C73FE16-C79C-4BBE-9989-25825EFDBABC}">
      <dgm:prSet custT="1"/>
      <dgm:spPr/>
      <dgm:t>
        <a:bodyPr/>
        <a:lstStyle/>
        <a:p>
          <a:pPr algn="ctr" rtl="0"/>
          <a:r>
            <a:rPr lang="ru-RU" sz="1200" b="1" dirty="0" smtClean="0">
              <a:latin typeface="+mn-lt"/>
            </a:rPr>
            <a:t>Снижение качества строительства напрямую несет угрозу жизни и здоровью человека, а также долговечности зданий и сооружений.</a:t>
          </a:r>
          <a:r>
            <a:rPr lang="en-US" sz="1200" b="1" dirty="0" smtClean="0">
              <a:latin typeface="+mn-lt"/>
            </a:rPr>
            <a:t/>
          </a:r>
          <a:br>
            <a:rPr lang="en-US" sz="1200" b="1" dirty="0" smtClean="0">
              <a:latin typeface="+mn-lt"/>
            </a:rPr>
          </a:br>
          <a:r>
            <a:rPr lang="en-US" sz="1200" b="0" dirty="0" smtClean="0">
              <a:latin typeface="+mn-lt"/>
            </a:rPr>
            <a:t>Construction quality decrease directly causes menace to human life and health and also durability of buildings.</a:t>
          </a:r>
          <a:r>
            <a:rPr lang="en-US" sz="1200" b="1" dirty="0" smtClean="0">
              <a:latin typeface="+mn-lt"/>
            </a:rPr>
            <a:t/>
          </a:r>
          <a:br>
            <a:rPr lang="en-US" sz="1200" b="1" dirty="0" smtClean="0">
              <a:latin typeface="+mn-lt"/>
            </a:rPr>
          </a:br>
          <a:endParaRPr lang="ru-RU" sz="1200" dirty="0">
            <a:latin typeface="+mn-lt"/>
          </a:endParaRPr>
        </a:p>
      </dgm:t>
    </dgm:pt>
    <dgm:pt modelId="{4EFD14B4-6DE9-4BC2-AF89-837803159D8D}" type="parTrans" cxnId="{6FED0D0C-2610-4A94-AA43-BCB7B3A563EC}">
      <dgm:prSet/>
      <dgm:spPr/>
      <dgm:t>
        <a:bodyPr/>
        <a:lstStyle/>
        <a:p>
          <a:endParaRPr lang="ru-RU"/>
        </a:p>
      </dgm:t>
    </dgm:pt>
    <dgm:pt modelId="{3E26CEE7-78C7-4304-BC06-44874718C6F5}" type="sibTrans" cxnId="{6FED0D0C-2610-4A94-AA43-BCB7B3A563EC}">
      <dgm:prSet/>
      <dgm:spPr/>
      <dgm:t>
        <a:bodyPr/>
        <a:lstStyle/>
        <a:p>
          <a:endParaRPr lang="ru-RU"/>
        </a:p>
      </dgm:t>
    </dgm:pt>
    <dgm:pt modelId="{18DA7146-FB35-4CB9-85C6-A253F6A76D6D}" type="pres">
      <dgm:prSet presAssocID="{59AFE75D-E8A3-48F5-8565-5D5349C21690}" presName="Name0" presStyleCnt="0">
        <dgm:presLayoutVars>
          <dgm:chMax val="7"/>
          <dgm:dir/>
          <dgm:animLvl val="lvl"/>
          <dgm:resizeHandles val="exact"/>
        </dgm:presLayoutVars>
      </dgm:prSet>
      <dgm:spPr/>
      <dgm:t>
        <a:bodyPr/>
        <a:lstStyle/>
        <a:p>
          <a:endParaRPr lang="ru-RU"/>
        </a:p>
      </dgm:t>
    </dgm:pt>
    <dgm:pt modelId="{87B91020-C2D6-42F1-B63A-F8E33B207848}" type="pres">
      <dgm:prSet presAssocID="{183968DD-B02D-4F12-B733-DC05734AE175}" presName="circle1" presStyleLbl="node1" presStyleIdx="0" presStyleCnt="1" custLinFactNeighborX="4023"/>
      <dgm:spPr/>
      <dgm:t>
        <a:bodyPr/>
        <a:lstStyle/>
        <a:p>
          <a:endParaRPr lang="ru-RU"/>
        </a:p>
      </dgm:t>
    </dgm:pt>
    <dgm:pt modelId="{F07A1C45-1C69-4C24-B000-578FB17AB84A}" type="pres">
      <dgm:prSet presAssocID="{183968DD-B02D-4F12-B733-DC05734AE175}" presName="space" presStyleCnt="0"/>
      <dgm:spPr/>
      <dgm:t>
        <a:bodyPr/>
        <a:lstStyle/>
        <a:p>
          <a:endParaRPr lang="ru-RU"/>
        </a:p>
      </dgm:t>
    </dgm:pt>
    <dgm:pt modelId="{1BADD16E-B095-4BBF-86E6-E42A3ED37EF9}" type="pres">
      <dgm:prSet presAssocID="{183968DD-B02D-4F12-B733-DC05734AE175}" presName="rect1" presStyleLbl="alignAcc1" presStyleIdx="0" presStyleCnt="1" custLinFactNeighborX="1399"/>
      <dgm:spPr/>
      <dgm:t>
        <a:bodyPr/>
        <a:lstStyle/>
        <a:p>
          <a:endParaRPr lang="ru-RU"/>
        </a:p>
      </dgm:t>
    </dgm:pt>
    <dgm:pt modelId="{C367CF3E-BAB6-4460-BC5E-DBC1CCD62D7B}" type="pres">
      <dgm:prSet presAssocID="{183968DD-B02D-4F12-B733-DC05734AE175}" presName="rect1ParTx" presStyleLbl="alignAcc1" presStyleIdx="0" presStyleCnt="1">
        <dgm:presLayoutVars>
          <dgm:chMax val="1"/>
          <dgm:bulletEnabled val="1"/>
        </dgm:presLayoutVars>
      </dgm:prSet>
      <dgm:spPr/>
      <dgm:t>
        <a:bodyPr/>
        <a:lstStyle/>
        <a:p>
          <a:endParaRPr lang="ru-RU"/>
        </a:p>
      </dgm:t>
    </dgm:pt>
    <dgm:pt modelId="{D1A47826-0D49-43C2-A66D-0B8F84A133A4}" type="pres">
      <dgm:prSet presAssocID="{183968DD-B02D-4F12-B733-DC05734AE175}" presName="rect1ChTx" presStyleLbl="alignAcc1" presStyleIdx="0" presStyleCnt="1" custScaleX="111192">
        <dgm:presLayoutVars>
          <dgm:bulletEnabled val="1"/>
        </dgm:presLayoutVars>
      </dgm:prSet>
      <dgm:spPr/>
      <dgm:t>
        <a:bodyPr/>
        <a:lstStyle/>
        <a:p>
          <a:endParaRPr lang="ru-RU"/>
        </a:p>
      </dgm:t>
    </dgm:pt>
  </dgm:ptLst>
  <dgm:cxnLst>
    <dgm:cxn modelId="{1A541656-A649-4C88-B5CE-3392E2D58785}" type="presOf" srcId="{59AFE75D-E8A3-48F5-8565-5D5349C21690}" destId="{18DA7146-FB35-4CB9-85C6-A253F6A76D6D}" srcOrd="0" destOrd="0" presId="urn:microsoft.com/office/officeart/2005/8/layout/target3"/>
    <dgm:cxn modelId="{A82930DB-A930-4FA4-9626-C9BD3628E50A}" type="presOf" srcId="{3C73FE16-C79C-4BBE-9989-25825EFDBABC}" destId="{D1A47826-0D49-43C2-A66D-0B8F84A133A4}" srcOrd="0" destOrd="1" presId="urn:microsoft.com/office/officeart/2005/8/layout/target3"/>
    <dgm:cxn modelId="{6FED0D0C-2610-4A94-AA43-BCB7B3A563EC}" srcId="{183968DD-B02D-4F12-B733-DC05734AE175}" destId="{3C73FE16-C79C-4BBE-9989-25825EFDBABC}" srcOrd="1" destOrd="0" parTransId="{4EFD14B4-6DE9-4BC2-AF89-837803159D8D}" sibTransId="{3E26CEE7-78C7-4304-BC06-44874718C6F5}"/>
    <dgm:cxn modelId="{E979F704-61E6-4C4F-A269-8D9FE4D6B528}" type="presOf" srcId="{183968DD-B02D-4F12-B733-DC05734AE175}" destId="{C367CF3E-BAB6-4460-BC5E-DBC1CCD62D7B}" srcOrd="1" destOrd="0" presId="urn:microsoft.com/office/officeart/2005/8/layout/target3"/>
    <dgm:cxn modelId="{A39F3DA1-94B2-4B3C-9ED4-E296F1061047}" type="presOf" srcId="{183968DD-B02D-4F12-B733-DC05734AE175}" destId="{1BADD16E-B095-4BBF-86E6-E42A3ED37EF9}" srcOrd="0" destOrd="0" presId="urn:microsoft.com/office/officeart/2005/8/layout/target3"/>
    <dgm:cxn modelId="{94573236-B4DB-4539-97B3-C944E9C0C188}" srcId="{183968DD-B02D-4F12-B733-DC05734AE175}" destId="{8D6B4C54-C59C-4457-B374-93409EB4DE69}" srcOrd="0" destOrd="0" parTransId="{4BE3241A-2676-406A-81ED-A6A45F9D7313}" sibTransId="{10B16D6B-D146-479E-8C84-F991EB771940}"/>
    <dgm:cxn modelId="{BD5AC5CE-0DE8-464A-A615-5C635EB04B2B}" type="presOf" srcId="{8D6B4C54-C59C-4457-B374-93409EB4DE69}" destId="{D1A47826-0D49-43C2-A66D-0B8F84A133A4}" srcOrd="0" destOrd="0" presId="urn:microsoft.com/office/officeart/2005/8/layout/target3"/>
    <dgm:cxn modelId="{1B122E8C-E754-4035-AB25-77F5198E6969}" srcId="{59AFE75D-E8A3-48F5-8565-5D5349C21690}" destId="{183968DD-B02D-4F12-B733-DC05734AE175}" srcOrd="0" destOrd="0" parTransId="{4E141AB1-FBA5-4513-A14D-D56633ADFFF9}" sibTransId="{010537BE-3BE7-47E6-9104-354B1C98FD80}"/>
    <dgm:cxn modelId="{30FC68D0-5571-4A0C-8D94-3199CA53D7F2}" type="presParOf" srcId="{18DA7146-FB35-4CB9-85C6-A253F6A76D6D}" destId="{87B91020-C2D6-42F1-B63A-F8E33B207848}" srcOrd="0" destOrd="0" presId="urn:microsoft.com/office/officeart/2005/8/layout/target3"/>
    <dgm:cxn modelId="{2C98AD2D-B17D-4B9D-A152-CE7E47C2E820}" type="presParOf" srcId="{18DA7146-FB35-4CB9-85C6-A253F6A76D6D}" destId="{F07A1C45-1C69-4C24-B000-578FB17AB84A}" srcOrd="1" destOrd="0" presId="urn:microsoft.com/office/officeart/2005/8/layout/target3"/>
    <dgm:cxn modelId="{EEEEE39C-9B33-4EBD-A109-6EA90C834532}" type="presParOf" srcId="{18DA7146-FB35-4CB9-85C6-A253F6A76D6D}" destId="{1BADD16E-B095-4BBF-86E6-E42A3ED37EF9}" srcOrd="2" destOrd="0" presId="urn:microsoft.com/office/officeart/2005/8/layout/target3"/>
    <dgm:cxn modelId="{6164B89E-FA66-42C7-8EF7-7AD64C07FFE3}" type="presParOf" srcId="{18DA7146-FB35-4CB9-85C6-A253F6A76D6D}" destId="{C367CF3E-BAB6-4460-BC5E-DBC1CCD62D7B}" srcOrd="3" destOrd="0" presId="urn:microsoft.com/office/officeart/2005/8/layout/target3"/>
    <dgm:cxn modelId="{0AAAD78E-A12B-4DD5-AA64-648C0BEAFDD7}" type="presParOf" srcId="{18DA7146-FB35-4CB9-85C6-A253F6A76D6D}" destId="{D1A47826-0D49-43C2-A66D-0B8F84A133A4}" srcOrd="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EDFB2-7E1B-42D7-8973-E761DF164ED2}" type="doc">
      <dgm:prSet loTypeId="urn:microsoft.com/office/officeart/2005/8/layout/target3" loCatId="list" qsTypeId="urn:microsoft.com/office/officeart/2005/8/quickstyle/simple3" qsCatId="simple" csTypeId="urn:microsoft.com/office/officeart/2005/8/colors/accent3_2" csCatId="accent3" phldr="1"/>
      <dgm:spPr/>
      <dgm:t>
        <a:bodyPr/>
        <a:lstStyle/>
        <a:p>
          <a:endParaRPr lang="ru-RU"/>
        </a:p>
      </dgm:t>
    </dgm:pt>
    <dgm:pt modelId="{21CCF1FA-9B70-40E6-A523-B01E8C165C37}">
      <dgm:prSet custT="1"/>
      <dgm:spPr/>
      <dgm:t>
        <a:bodyPr/>
        <a:lstStyle/>
        <a:p>
          <a:pPr algn="l" rtl="0"/>
          <a:endParaRPr lang="en-US" sz="1200" b="1" dirty="0" smtClean="0">
            <a:latin typeface="Book Antiqua" pitchFamily="18" charset="0"/>
          </a:endParaRPr>
        </a:p>
        <a:p>
          <a:pPr algn="l" rtl="0"/>
          <a:r>
            <a:rPr lang="ru-RU" sz="1200" b="1" dirty="0" smtClean="0">
              <a:latin typeface="+mn-lt"/>
            </a:rPr>
            <a:t>Исходя из данных испытаний на рынке России качественного цемента представлено менее 40%, а при приобретении цемента</a:t>
          </a:r>
          <a:r>
            <a:rPr lang="en-US" sz="1200" b="1" dirty="0" smtClean="0">
              <a:latin typeface="+mn-lt"/>
            </a:rPr>
            <a:t> </a:t>
          </a:r>
          <a:r>
            <a:rPr lang="en-US" sz="1200" b="0" dirty="0" smtClean="0">
              <a:latin typeface="+mn-lt"/>
            </a:rPr>
            <a:t>/ Based on the test data qualitative cement market share in Russia amounts to less than 40 %. Qualitative cement share differs depending on its origin</a:t>
          </a:r>
          <a:r>
            <a:rPr lang="ru-RU" sz="1200" b="1" dirty="0" smtClean="0">
              <a:latin typeface="+mn-lt"/>
            </a:rPr>
            <a:t>:</a:t>
          </a:r>
          <a:endParaRPr lang="ru-RU" sz="1200" b="1" dirty="0">
            <a:latin typeface="+mn-lt"/>
          </a:endParaRPr>
        </a:p>
      </dgm:t>
    </dgm:pt>
    <dgm:pt modelId="{41D02E39-0C23-49F9-8D2F-D9CEF6502B21}" type="parTrans" cxnId="{CE964BCF-8D6F-4332-A264-4E3A7BF6C406}">
      <dgm:prSet/>
      <dgm:spPr/>
      <dgm:t>
        <a:bodyPr/>
        <a:lstStyle/>
        <a:p>
          <a:endParaRPr lang="ru-RU" b="1"/>
        </a:p>
      </dgm:t>
    </dgm:pt>
    <dgm:pt modelId="{B417E3E9-6F3A-4638-9C37-B324F686A608}" type="sibTrans" cxnId="{CE964BCF-8D6F-4332-A264-4E3A7BF6C406}">
      <dgm:prSet/>
      <dgm:spPr/>
      <dgm:t>
        <a:bodyPr/>
        <a:lstStyle/>
        <a:p>
          <a:endParaRPr lang="ru-RU" b="1"/>
        </a:p>
      </dgm:t>
    </dgm:pt>
    <dgm:pt modelId="{7B829016-CDEE-492F-8F36-4560684AA1F6}">
      <dgm:prSet custT="1"/>
      <dgm:spPr/>
      <dgm:t>
        <a:bodyPr/>
        <a:lstStyle/>
        <a:p>
          <a:pPr rtl="0"/>
          <a:r>
            <a:rPr lang="ru-RU" sz="1200" b="1" dirty="0" smtClean="0">
              <a:latin typeface="+mn-lt"/>
            </a:rPr>
            <a:t>Иностранного производства </a:t>
          </a:r>
          <a:r>
            <a:rPr lang="en-US" sz="1200" b="0" dirty="0" smtClean="0">
              <a:latin typeface="+mn-lt"/>
            </a:rPr>
            <a:t>/</a:t>
          </a:r>
          <a:r>
            <a:rPr lang="en-US" sz="1200" b="1" dirty="0" smtClean="0">
              <a:latin typeface="+mn-lt"/>
            </a:rPr>
            <a:t> </a:t>
          </a:r>
          <a:r>
            <a:rPr lang="en-US" sz="1200" b="0" dirty="0" smtClean="0">
              <a:latin typeface="+mn-lt"/>
            </a:rPr>
            <a:t>Cement of foreign manufacture</a:t>
          </a:r>
          <a:r>
            <a:rPr lang="ru-RU" sz="1200" b="1" dirty="0" smtClean="0">
              <a:latin typeface="+mn-lt"/>
            </a:rPr>
            <a:t>  - 30%;</a:t>
          </a:r>
          <a:endParaRPr lang="ru-RU" sz="1200" b="1" dirty="0">
            <a:latin typeface="+mn-lt"/>
          </a:endParaRPr>
        </a:p>
      </dgm:t>
    </dgm:pt>
    <dgm:pt modelId="{28A85D86-C130-4CF9-8D04-B93F615CF634}" type="parTrans" cxnId="{16A68360-B8E9-4E3A-A7C0-6261298AF3F6}">
      <dgm:prSet/>
      <dgm:spPr/>
      <dgm:t>
        <a:bodyPr/>
        <a:lstStyle/>
        <a:p>
          <a:endParaRPr lang="ru-RU" b="1"/>
        </a:p>
      </dgm:t>
    </dgm:pt>
    <dgm:pt modelId="{7A709C9C-9013-4FD0-8F54-B2EB52139D1E}" type="sibTrans" cxnId="{16A68360-B8E9-4E3A-A7C0-6261298AF3F6}">
      <dgm:prSet/>
      <dgm:spPr/>
      <dgm:t>
        <a:bodyPr/>
        <a:lstStyle/>
        <a:p>
          <a:endParaRPr lang="ru-RU" b="1"/>
        </a:p>
      </dgm:t>
    </dgm:pt>
    <dgm:pt modelId="{85CDA1FB-7A9B-4E92-9E78-23035FE358F2}">
      <dgm:prSet custT="1"/>
      <dgm:spPr/>
      <dgm:t>
        <a:bodyPr/>
        <a:lstStyle/>
        <a:p>
          <a:pPr rtl="0"/>
          <a:r>
            <a:rPr lang="ru-RU" sz="1200" b="1" dirty="0" smtClean="0">
              <a:latin typeface="+mn-lt"/>
            </a:rPr>
            <a:t>Отечественного производства </a:t>
          </a:r>
          <a:r>
            <a:rPr lang="en-US" sz="1200" b="0" dirty="0" smtClean="0">
              <a:latin typeface="+mn-lt"/>
            </a:rPr>
            <a:t>/</a:t>
          </a:r>
          <a:r>
            <a:rPr lang="en-US" sz="1200" b="1" dirty="0" smtClean="0">
              <a:latin typeface="+mn-lt"/>
            </a:rPr>
            <a:t> </a:t>
          </a:r>
          <a:r>
            <a:rPr lang="en-US" sz="1200" b="0" dirty="0" smtClean="0">
              <a:latin typeface="+mn-lt"/>
            </a:rPr>
            <a:t>Cement of national manufacture</a:t>
          </a:r>
          <a:r>
            <a:rPr lang="ru-RU" sz="1200" b="1" dirty="0" smtClean="0">
              <a:latin typeface="+mn-lt"/>
            </a:rPr>
            <a:t> – 48%;</a:t>
          </a:r>
          <a:endParaRPr lang="ru-RU" sz="1200" b="1" dirty="0">
            <a:latin typeface="+mn-lt"/>
          </a:endParaRPr>
        </a:p>
      </dgm:t>
    </dgm:pt>
    <dgm:pt modelId="{80539388-39B6-4189-B783-1A53D49FD039}" type="parTrans" cxnId="{6AF01B7D-575C-4D9F-A1F0-DA1CD2DE717C}">
      <dgm:prSet/>
      <dgm:spPr/>
      <dgm:t>
        <a:bodyPr/>
        <a:lstStyle/>
        <a:p>
          <a:endParaRPr lang="ru-RU" b="1"/>
        </a:p>
      </dgm:t>
    </dgm:pt>
    <dgm:pt modelId="{24D137B9-6540-4784-A5E5-778FE8A37429}" type="sibTrans" cxnId="{6AF01B7D-575C-4D9F-A1F0-DA1CD2DE717C}">
      <dgm:prSet/>
      <dgm:spPr/>
      <dgm:t>
        <a:bodyPr/>
        <a:lstStyle/>
        <a:p>
          <a:endParaRPr lang="ru-RU" b="1"/>
        </a:p>
      </dgm:t>
    </dgm:pt>
    <dgm:pt modelId="{49E1403F-9802-4F17-9E81-456308E8FB73}">
      <dgm:prSet custT="1"/>
      <dgm:spPr/>
      <dgm:t>
        <a:bodyPr/>
        <a:lstStyle/>
        <a:p>
          <a:pPr rtl="0"/>
          <a:r>
            <a:rPr lang="ru-RU" sz="1200" b="1" dirty="0" smtClean="0">
              <a:latin typeface="+mn-lt"/>
            </a:rPr>
            <a:t>Неустановленного производства </a:t>
          </a:r>
          <a:r>
            <a:rPr lang="en-US" sz="1200" b="0" dirty="0" smtClean="0">
              <a:latin typeface="+mn-lt"/>
            </a:rPr>
            <a:t>/</a:t>
          </a:r>
          <a:r>
            <a:rPr lang="en-US" sz="1200" b="1" dirty="0" smtClean="0">
              <a:latin typeface="+mn-lt"/>
            </a:rPr>
            <a:t> </a:t>
          </a:r>
          <a:r>
            <a:rPr lang="en-US" sz="1200" b="0" dirty="0" smtClean="0">
              <a:latin typeface="+mn-lt"/>
            </a:rPr>
            <a:t>Cement of unascertained manufacture</a:t>
          </a:r>
          <a:r>
            <a:rPr lang="ru-RU" sz="1200" b="1" dirty="0" smtClean="0">
              <a:latin typeface="+mn-lt"/>
            </a:rPr>
            <a:t> – 29%.</a:t>
          </a:r>
          <a:endParaRPr lang="ru-RU" sz="1200" b="1" dirty="0">
            <a:latin typeface="+mn-lt"/>
          </a:endParaRPr>
        </a:p>
      </dgm:t>
    </dgm:pt>
    <dgm:pt modelId="{024D3886-B7EA-4390-A24E-BB987F85B973}" type="parTrans" cxnId="{4945F70D-796F-4BC3-8255-154E2DF07F3E}">
      <dgm:prSet/>
      <dgm:spPr/>
      <dgm:t>
        <a:bodyPr/>
        <a:lstStyle/>
        <a:p>
          <a:endParaRPr lang="ru-RU" b="1"/>
        </a:p>
      </dgm:t>
    </dgm:pt>
    <dgm:pt modelId="{36708BB2-9260-4A7E-820E-955A8E6D1991}" type="sibTrans" cxnId="{4945F70D-796F-4BC3-8255-154E2DF07F3E}">
      <dgm:prSet/>
      <dgm:spPr/>
      <dgm:t>
        <a:bodyPr/>
        <a:lstStyle/>
        <a:p>
          <a:endParaRPr lang="ru-RU" b="1"/>
        </a:p>
      </dgm:t>
    </dgm:pt>
    <dgm:pt modelId="{70731FD9-BC21-4CCD-9915-B910598868BF}" type="pres">
      <dgm:prSet presAssocID="{A50EDFB2-7E1B-42D7-8973-E761DF164ED2}" presName="Name0" presStyleCnt="0">
        <dgm:presLayoutVars>
          <dgm:chMax val="7"/>
          <dgm:dir/>
          <dgm:animLvl val="lvl"/>
          <dgm:resizeHandles val="exact"/>
        </dgm:presLayoutVars>
      </dgm:prSet>
      <dgm:spPr/>
      <dgm:t>
        <a:bodyPr/>
        <a:lstStyle/>
        <a:p>
          <a:endParaRPr lang="ru-RU"/>
        </a:p>
      </dgm:t>
    </dgm:pt>
    <dgm:pt modelId="{D548361A-60D6-44F5-94CE-4ABBE14E0FA9}" type="pres">
      <dgm:prSet presAssocID="{21CCF1FA-9B70-40E6-A523-B01E8C165C37}" presName="circle1" presStyleLbl="node1" presStyleIdx="0" presStyleCnt="4"/>
      <dgm:spPr/>
      <dgm:t>
        <a:bodyPr/>
        <a:lstStyle/>
        <a:p>
          <a:endParaRPr lang="ru-RU"/>
        </a:p>
      </dgm:t>
    </dgm:pt>
    <dgm:pt modelId="{3C0FD54E-ADB4-42BF-B01A-2E066F12938F}" type="pres">
      <dgm:prSet presAssocID="{21CCF1FA-9B70-40E6-A523-B01E8C165C37}" presName="space" presStyleCnt="0"/>
      <dgm:spPr/>
      <dgm:t>
        <a:bodyPr/>
        <a:lstStyle/>
        <a:p>
          <a:endParaRPr lang="ru-RU"/>
        </a:p>
      </dgm:t>
    </dgm:pt>
    <dgm:pt modelId="{380E8105-5114-49DA-9ED8-C2C421E122CD}" type="pres">
      <dgm:prSet presAssocID="{21CCF1FA-9B70-40E6-A523-B01E8C165C37}" presName="rect1" presStyleLbl="alignAcc1" presStyleIdx="0" presStyleCnt="4"/>
      <dgm:spPr/>
      <dgm:t>
        <a:bodyPr/>
        <a:lstStyle/>
        <a:p>
          <a:endParaRPr lang="ru-RU"/>
        </a:p>
      </dgm:t>
    </dgm:pt>
    <dgm:pt modelId="{37495718-708D-438B-87CC-4F59F92F397A}" type="pres">
      <dgm:prSet presAssocID="{7B829016-CDEE-492F-8F36-4560684AA1F6}" presName="vertSpace2" presStyleLbl="node1" presStyleIdx="0" presStyleCnt="4"/>
      <dgm:spPr/>
      <dgm:t>
        <a:bodyPr/>
        <a:lstStyle/>
        <a:p>
          <a:endParaRPr lang="ru-RU"/>
        </a:p>
      </dgm:t>
    </dgm:pt>
    <dgm:pt modelId="{F4CB6D5A-182A-4FF3-B935-5E8FA1FB4025}" type="pres">
      <dgm:prSet presAssocID="{7B829016-CDEE-492F-8F36-4560684AA1F6}" presName="circle2" presStyleLbl="node1" presStyleIdx="1" presStyleCnt="4"/>
      <dgm:spPr/>
      <dgm:t>
        <a:bodyPr/>
        <a:lstStyle/>
        <a:p>
          <a:endParaRPr lang="ru-RU"/>
        </a:p>
      </dgm:t>
    </dgm:pt>
    <dgm:pt modelId="{E3FEABD7-08ED-44C2-B6FF-73474EC8D101}" type="pres">
      <dgm:prSet presAssocID="{7B829016-CDEE-492F-8F36-4560684AA1F6}" presName="rect2" presStyleLbl="alignAcc1" presStyleIdx="1" presStyleCnt="4" custScaleY="85994"/>
      <dgm:spPr/>
      <dgm:t>
        <a:bodyPr/>
        <a:lstStyle/>
        <a:p>
          <a:endParaRPr lang="ru-RU"/>
        </a:p>
      </dgm:t>
    </dgm:pt>
    <dgm:pt modelId="{85F0403A-A5BB-40D7-88C3-A016495DADFB}" type="pres">
      <dgm:prSet presAssocID="{85CDA1FB-7A9B-4E92-9E78-23035FE358F2}" presName="vertSpace3" presStyleLbl="node1" presStyleIdx="1" presStyleCnt="4"/>
      <dgm:spPr/>
      <dgm:t>
        <a:bodyPr/>
        <a:lstStyle/>
        <a:p>
          <a:endParaRPr lang="ru-RU"/>
        </a:p>
      </dgm:t>
    </dgm:pt>
    <dgm:pt modelId="{12B70B6A-BDC0-42E8-9A69-79FFAD3C8F9E}" type="pres">
      <dgm:prSet presAssocID="{85CDA1FB-7A9B-4E92-9E78-23035FE358F2}" presName="circle3" presStyleLbl="node1" presStyleIdx="2" presStyleCnt="4"/>
      <dgm:spPr/>
      <dgm:t>
        <a:bodyPr/>
        <a:lstStyle/>
        <a:p>
          <a:endParaRPr lang="ru-RU"/>
        </a:p>
      </dgm:t>
    </dgm:pt>
    <dgm:pt modelId="{68E181EF-2B5A-4C3A-A406-8A6150842081}" type="pres">
      <dgm:prSet presAssocID="{85CDA1FB-7A9B-4E92-9E78-23035FE358F2}" presName="rect3" presStyleLbl="alignAcc1" presStyleIdx="2" presStyleCnt="4"/>
      <dgm:spPr/>
      <dgm:t>
        <a:bodyPr/>
        <a:lstStyle/>
        <a:p>
          <a:endParaRPr lang="ru-RU"/>
        </a:p>
      </dgm:t>
    </dgm:pt>
    <dgm:pt modelId="{4754022B-7850-4A5A-BE8F-FC7F4A456447}" type="pres">
      <dgm:prSet presAssocID="{49E1403F-9802-4F17-9E81-456308E8FB73}" presName="vertSpace4" presStyleLbl="node1" presStyleIdx="2" presStyleCnt="4"/>
      <dgm:spPr/>
      <dgm:t>
        <a:bodyPr/>
        <a:lstStyle/>
        <a:p>
          <a:endParaRPr lang="ru-RU"/>
        </a:p>
      </dgm:t>
    </dgm:pt>
    <dgm:pt modelId="{AAE6C1EB-6459-4E85-8084-9B0A912DDB2F}" type="pres">
      <dgm:prSet presAssocID="{49E1403F-9802-4F17-9E81-456308E8FB73}" presName="circle4" presStyleLbl="node1" presStyleIdx="3" presStyleCnt="4"/>
      <dgm:spPr/>
      <dgm:t>
        <a:bodyPr/>
        <a:lstStyle/>
        <a:p>
          <a:endParaRPr lang="ru-RU"/>
        </a:p>
      </dgm:t>
    </dgm:pt>
    <dgm:pt modelId="{7B07ACBC-FBB5-43F8-B635-30949D17E808}" type="pres">
      <dgm:prSet presAssocID="{49E1403F-9802-4F17-9E81-456308E8FB73}" presName="rect4" presStyleLbl="alignAcc1" presStyleIdx="3" presStyleCnt="4"/>
      <dgm:spPr/>
      <dgm:t>
        <a:bodyPr/>
        <a:lstStyle/>
        <a:p>
          <a:endParaRPr lang="ru-RU"/>
        </a:p>
      </dgm:t>
    </dgm:pt>
    <dgm:pt modelId="{5F1DAEB4-2899-48AB-9609-3B2080E66451}" type="pres">
      <dgm:prSet presAssocID="{21CCF1FA-9B70-40E6-A523-B01E8C165C37}" presName="rect1ParTxNoCh" presStyleLbl="alignAcc1" presStyleIdx="3" presStyleCnt="4">
        <dgm:presLayoutVars>
          <dgm:chMax val="1"/>
          <dgm:bulletEnabled val="1"/>
        </dgm:presLayoutVars>
      </dgm:prSet>
      <dgm:spPr/>
      <dgm:t>
        <a:bodyPr/>
        <a:lstStyle/>
        <a:p>
          <a:endParaRPr lang="ru-RU"/>
        </a:p>
      </dgm:t>
    </dgm:pt>
    <dgm:pt modelId="{9C5A2653-4494-405B-A2D1-A96A7A9DD267}" type="pres">
      <dgm:prSet presAssocID="{7B829016-CDEE-492F-8F36-4560684AA1F6}" presName="rect2ParTxNoCh" presStyleLbl="alignAcc1" presStyleIdx="3" presStyleCnt="4">
        <dgm:presLayoutVars>
          <dgm:chMax val="1"/>
          <dgm:bulletEnabled val="1"/>
        </dgm:presLayoutVars>
      </dgm:prSet>
      <dgm:spPr/>
      <dgm:t>
        <a:bodyPr/>
        <a:lstStyle/>
        <a:p>
          <a:endParaRPr lang="ru-RU"/>
        </a:p>
      </dgm:t>
    </dgm:pt>
    <dgm:pt modelId="{87BFD0E0-7A91-4BF6-83F9-4F37DEF1A6CB}" type="pres">
      <dgm:prSet presAssocID="{85CDA1FB-7A9B-4E92-9E78-23035FE358F2}" presName="rect3ParTxNoCh" presStyleLbl="alignAcc1" presStyleIdx="3" presStyleCnt="4">
        <dgm:presLayoutVars>
          <dgm:chMax val="1"/>
          <dgm:bulletEnabled val="1"/>
        </dgm:presLayoutVars>
      </dgm:prSet>
      <dgm:spPr/>
      <dgm:t>
        <a:bodyPr/>
        <a:lstStyle/>
        <a:p>
          <a:endParaRPr lang="ru-RU"/>
        </a:p>
      </dgm:t>
    </dgm:pt>
    <dgm:pt modelId="{38FD0910-E74D-42E2-8A39-2BEDC2611A91}" type="pres">
      <dgm:prSet presAssocID="{49E1403F-9802-4F17-9E81-456308E8FB73}" presName="rect4ParTxNoCh" presStyleLbl="alignAcc1" presStyleIdx="3" presStyleCnt="4">
        <dgm:presLayoutVars>
          <dgm:chMax val="1"/>
          <dgm:bulletEnabled val="1"/>
        </dgm:presLayoutVars>
      </dgm:prSet>
      <dgm:spPr/>
      <dgm:t>
        <a:bodyPr/>
        <a:lstStyle/>
        <a:p>
          <a:endParaRPr lang="ru-RU"/>
        </a:p>
      </dgm:t>
    </dgm:pt>
  </dgm:ptLst>
  <dgm:cxnLst>
    <dgm:cxn modelId="{13469D6E-05C8-43DD-9570-A8A218E7DD60}" type="presOf" srcId="{49E1403F-9802-4F17-9E81-456308E8FB73}" destId="{7B07ACBC-FBB5-43F8-B635-30949D17E808}" srcOrd="0" destOrd="0" presId="urn:microsoft.com/office/officeart/2005/8/layout/target3"/>
    <dgm:cxn modelId="{4945F70D-796F-4BC3-8255-154E2DF07F3E}" srcId="{A50EDFB2-7E1B-42D7-8973-E761DF164ED2}" destId="{49E1403F-9802-4F17-9E81-456308E8FB73}" srcOrd="3" destOrd="0" parTransId="{024D3886-B7EA-4390-A24E-BB987F85B973}" sibTransId="{36708BB2-9260-4A7E-820E-955A8E6D1991}"/>
    <dgm:cxn modelId="{6AF01B7D-575C-4D9F-A1F0-DA1CD2DE717C}" srcId="{A50EDFB2-7E1B-42D7-8973-E761DF164ED2}" destId="{85CDA1FB-7A9B-4E92-9E78-23035FE358F2}" srcOrd="2" destOrd="0" parTransId="{80539388-39B6-4189-B783-1A53D49FD039}" sibTransId="{24D137B9-6540-4784-A5E5-778FE8A37429}"/>
    <dgm:cxn modelId="{59D28555-2111-4437-8FAB-89A2F8D10BCA}" type="presOf" srcId="{85CDA1FB-7A9B-4E92-9E78-23035FE358F2}" destId="{68E181EF-2B5A-4C3A-A406-8A6150842081}" srcOrd="0" destOrd="0" presId="urn:microsoft.com/office/officeart/2005/8/layout/target3"/>
    <dgm:cxn modelId="{FE08DE96-86D8-4084-A7B6-6E506F9D4EE5}" type="presOf" srcId="{7B829016-CDEE-492F-8F36-4560684AA1F6}" destId="{E3FEABD7-08ED-44C2-B6FF-73474EC8D101}" srcOrd="0" destOrd="0" presId="urn:microsoft.com/office/officeart/2005/8/layout/target3"/>
    <dgm:cxn modelId="{CE964BCF-8D6F-4332-A264-4E3A7BF6C406}" srcId="{A50EDFB2-7E1B-42D7-8973-E761DF164ED2}" destId="{21CCF1FA-9B70-40E6-A523-B01E8C165C37}" srcOrd="0" destOrd="0" parTransId="{41D02E39-0C23-49F9-8D2F-D9CEF6502B21}" sibTransId="{B417E3E9-6F3A-4638-9C37-B324F686A608}"/>
    <dgm:cxn modelId="{117D3FC1-6F97-4A66-A688-B6BADAA85DE1}" type="presOf" srcId="{A50EDFB2-7E1B-42D7-8973-E761DF164ED2}" destId="{70731FD9-BC21-4CCD-9915-B910598868BF}" srcOrd="0" destOrd="0" presId="urn:microsoft.com/office/officeart/2005/8/layout/target3"/>
    <dgm:cxn modelId="{0C70CBFF-E603-4562-80A6-821B4F50B8E9}" type="presOf" srcId="{49E1403F-9802-4F17-9E81-456308E8FB73}" destId="{38FD0910-E74D-42E2-8A39-2BEDC2611A91}" srcOrd="1" destOrd="0" presId="urn:microsoft.com/office/officeart/2005/8/layout/target3"/>
    <dgm:cxn modelId="{C01DA4A4-FC36-49C1-920B-335CE72C98CA}" type="presOf" srcId="{7B829016-CDEE-492F-8F36-4560684AA1F6}" destId="{9C5A2653-4494-405B-A2D1-A96A7A9DD267}" srcOrd="1" destOrd="0" presId="urn:microsoft.com/office/officeart/2005/8/layout/target3"/>
    <dgm:cxn modelId="{16A68360-B8E9-4E3A-A7C0-6261298AF3F6}" srcId="{A50EDFB2-7E1B-42D7-8973-E761DF164ED2}" destId="{7B829016-CDEE-492F-8F36-4560684AA1F6}" srcOrd="1" destOrd="0" parTransId="{28A85D86-C130-4CF9-8D04-B93F615CF634}" sibTransId="{7A709C9C-9013-4FD0-8F54-B2EB52139D1E}"/>
    <dgm:cxn modelId="{A0F149C4-ECBD-49B2-8E8E-45FD03C707C0}" type="presOf" srcId="{21CCF1FA-9B70-40E6-A523-B01E8C165C37}" destId="{380E8105-5114-49DA-9ED8-C2C421E122CD}" srcOrd="0" destOrd="0" presId="urn:microsoft.com/office/officeart/2005/8/layout/target3"/>
    <dgm:cxn modelId="{EE90BF5A-170F-4913-AC08-4508B04DC9EB}" type="presOf" srcId="{21CCF1FA-9B70-40E6-A523-B01E8C165C37}" destId="{5F1DAEB4-2899-48AB-9609-3B2080E66451}" srcOrd="1" destOrd="0" presId="urn:microsoft.com/office/officeart/2005/8/layout/target3"/>
    <dgm:cxn modelId="{AA4705AB-66AE-49E2-8FC6-DFFF4EC65279}" type="presOf" srcId="{85CDA1FB-7A9B-4E92-9E78-23035FE358F2}" destId="{87BFD0E0-7A91-4BF6-83F9-4F37DEF1A6CB}" srcOrd="1" destOrd="0" presId="urn:microsoft.com/office/officeart/2005/8/layout/target3"/>
    <dgm:cxn modelId="{579F32DA-4671-41F7-85B9-9706F4767FBC}" type="presParOf" srcId="{70731FD9-BC21-4CCD-9915-B910598868BF}" destId="{D548361A-60D6-44F5-94CE-4ABBE14E0FA9}" srcOrd="0" destOrd="0" presId="urn:microsoft.com/office/officeart/2005/8/layout/target3"/>
    <dgm:cxn modelId="{105D3B34-5757-4DDE-9210-2B0D6BB59EF1}" type="presParOf" srcId="{70731FD9-BC21-4CCD-9915-B910598868BF}" destId="{3C0FD54E-ADB4-42BF-B01A-2E066F12938F}" srcOrd="1" destOrd="0" presId="urn:microsoft.com/office/officeart/2005/8/layout/target3"/>
    <dgm:cxn modelId="{8CCFD7ED-3883-457F-9E56-A79EB71FC1AD}" type="presParOf" srcId="{70731FD9-BC21-4CCD-9915-B910598868BF}" destId="{380E8105-5114-49DA-9ED8-C2C421E122CD}" srcOrd="2" destOrd="0" presId="urn:microsoft.com/office/officeart/2005/8/layout/target3"/>
    <dgm:cxn modelId="{2945E54F-CC53-41B6-877B-3AB5AD7B2AC2}" type="presParOf" srcId="{70731FD9-BC21-4CCD-9915-B910598868BF}" destId="{37495718-708D-438B-87CC-4F59F92F397A}" srcOrd="3" destOrd="0" presId="urn:microsoft.com/office/officeart/2005/8/layout/target3"/>
    <dgm:cxn modelId="{6886393B-1B32-478A-AE5B-F6D7308F5300}" type="presParOf" srcId="{70731FD9-BC21-4CCD-9915-B910598868BF}" destId="{F4CB6D5A-182A-4FF3-B935-5E8FA1FB4025}" srcOrd="4" destOrd="0" presId="urn:microsoft.com/office/officeart/2005/8/layout/target3"/>
    <dgm:cxn modelId="{AF9E0ECD-5F08-40D0-814E-0B3D03E7DB0A}" type="presParOf" srcId="{70731FD9-BC21-4CCD-9915-B910598868BF}" destId="{E3FEABD7-08ED-44C2-B6FF-73474EC8D101}" srcOrd="5" destOrd="0" presId="urn:microsoft.com/office/officeart/2005/8/layout/target3"/>
    <dgm:cxn modelId="{9CABCBB4-D42D-46F3-875F-811027847C52}" type="presParOf" srcId="{70731FD9-BC21-4CCD-9915-B910598868BF}" destId="{85F0403A-A5BB-40D7-88C3-A016495DADFB}" srcOrd="6" destOrd="0" presId="urn:microsoft.com/office/officeart/2005/8/layout/target3"/>
    <dgm:cxn modelId="{89160DD4-8543-4964-8681-80FFC5934E8A}" type="presParOf" srcId="{70731FD9-BC21-4CCD-9915-B910598868BF}" destId="{12B70B6A-BDC0-42E8-9A69-79FFAD3C8F9E}" srcOrd="7" destOrd="0" presId="urn:microsoft.com/office/officeart/2005/8/layout/target3"/>
    <dgm:cxn modelId="{F0862210-3C3D-4881-A008-BEE30599C419}" type="presParOf" srcId="{70731FD9-BC21-4CCD-9915-B910598868BF}" destId="{68E181EF-2B5A-4C3A-A406-8A6150842081}" srcOrd="8" destOrd="0" presId="urn:microsoft.com/office/officeart/2005/8/layout/target3"/>
    <dgm:cxn modelId="{CCE8CC0E-BC98-4396-8012-078B2616BB66}" type="presParOf" srcId="{70731FD9-BC21-4CCD-9915-B910598868BF}" destId="{4754022B-7850-4A5A-BE8F-FC7F4A456447}" srcOrd="9" destOrd="0" presId="urn:microsoft.com/office/officeart/2005/8/layout/target3"/>
    <dgm:cxn modelId="{F32D1CC7-D908-4460-90C5-F52E2129D10E}" type="presParOf" srcId="{70731FD9-BC21-4CCD-9915-B910598868BF}" destId="{AAE6C1EB-6459-4E85-8084-9B0A912DDB2F}" srcOrd="10" destOrd="0" presId="urn:microsoft.com/office/officeart/2005/8/layout/target3"/>
    <dgm:cxn modelId="{EAFF93A8-704B-4624-9AD9-DF52B055D744}" type="presParOf" srcId="{70731FD9-BC21-4CCD-9915-B910598868BF}" destId="{7B07ACBC-FBB5-43F8-B635-30949D17E808}" srcOrd="11" destOrd="0" presId="urn:microsoft.com/office/officeart/2005/8/layout/target3"/>
    <dgm:cxn modelId="{DAB1B622-7E0B-4DE8-AF6F-EB4D9BF3344E}" type="presParOf" srcId="{70731FD9-BC21-4CCD-9915-B910598868BF}" destId="{5F1DAEB4-2899-48AB-9609-3B2080E66451}" srcOrd="12" destOrd="0" presId="urn:microsoft.com/office/officeart/2005/8/layout/target3"/>
    <dgm:cxn modelId="{957CCA89-2685-450D-8497-A24F414DFA2D}" type="presParOf" srcId="{70731FD9-BC21-4CCD-9915-B910598868BF}" destId="{9C5A2653-4494-405B-A2D1-A96A7A9DD267}" srcOrd="13" destOrd="0" presId="urn:microsoft.com/office/officeart/2005/8/layout/target3"/>
    <dgm:cxn modelId="{F2D748A3-E35C-49B8-8F2F-9A1F39A831CF}" type="presParOf" srcId="{70731FD9-BC21-4CCD-9915-B910598868BF}" destId="{87BFD0E0-7A91-4BF6-83F9-4F37DEF1A6CB}" srcOrd="14" destOrd="0" presId="urn:microsoft.com/office/officeart/2005/8/layout/target3"/>
    <dgm:cxn modelId="{49407112-94EC-4107-AD07-F741274200A1}" type="presParOf" srcId="{70731FD9-BC21-4CCD-9915-B910598868BF}" destId="{38FD0910-E74D-42E2-8A39-2BEDC2611A91}" srcOrd="15"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7B219E-D601-44DD-9377-51640CF8DCAD}" type="doc">
      <dgm:prSet loTypeId="urn:microsoft.com/office/officeart/2005/8/layout/vList2" loCatId="list" qsTypeId="urn:microsoft.com/office/officeart/2005/8/quickstyle/simple5" qsCatId="simple" csTypeId="urn:microsoft.com/office/officeart/2005/8/colors/accent6_1" csCatId="accent6" phldr="1"/>
      <dgm:spPr/>
      <dgm:t>
        <a:bodyPr/>
        <a:lstStyle/>
        <a:p>
          <a:endParaRPr lang="ru-RU"/>
        </a:p>
      </dgm:t>
    </dgm:pt>
    <dgm:pt modelId="{22FB4001-9F2B-489E-A1FD-104BE26DA021}">
      <dgm:prSet custT="1"/>
      <dgm:spPr/>
      <dgm:t>
        <a:bodyPr/>
        <a:lstStyle/>
        <a:p>
          <a:pPr rtl="0">
            <a:spcAft>
              <a:spcPts val="0"/>
            </a:spcAft>
          </a:pPr>
          <a:r>
            <a:rPr lang="ru-RU" sz="1400" b="1" dirty="0" smtClean="0">
              <a:latin typeface="+mn-lt"/>
            </a:rPr>
            <a:t>Гарантией получения качественного цемента может служить только прямое сотрудничество с производителем (получение документов, подтверждающих качество) и постоянный входной контроль, что могут себе позволить только крупные строительные организации.</a:t>
          </a:r>
          <a:endParaRPr lang="en-US" sz="1400" b="1" dirty="0" smtClean="0">
            <a:latin typeface="+mn-lt"/>
          </a:endParaRPr>
        </a:p>
        <a:p>
          <a:pPr rtl="0">
            <a:spcAft>
              <a:spcPts val="0"/>
            </a:spcAft>
          </a:pPr>
          <a:r>
            <a:rPr lang="en-US" sz="1400" dirty="0" smtClean="0">
              <a:latin typeface="+mn-lt"/>
            </a:rPr>
            <a:t>Only direct collaboration with manufacturer (receipt of documents verifying quality) and permanent incoming inspection may guarantee that you will get high-quality cement but only major construction companies can afford it.</a:t>
          </a:r>
          <a:endParaRPr lang="ru-RU" sz="1400" b="1" dirty="0">
            <a:latin typeface="+mn-lt"/>
          </a:endParaRPr>
        </a:p>
      </dgm:t>
    </dgm:pt>
    <dgm:pt modelId="{204D91FB-2EB6-46F9-B9DB-4F4EE7CFE427}" type="parTrans" cxnId="{C6CB6850-9EAD-4DBD-9476-4204EB2D57D7}">
      <dgm:prSet/>
      <dgm:spPr/>
      <dgm:t>
        <a:bodyPr/>
        <a:lstStyle/>
        <a:p>
          <a:endParaRPr lang="ru-RU"/>
        </a:p>
      </dgm:t>
    </dgm:pt>
    <dgm:pt modelId="{EB0A20B3-380D-4968-A803-910C9D8715D3}" type="sibTrans" cxnId="{C6CB6850-9EAD-4DBD-9476-4204EB2D57D7}">
      <dgm:prSet/>
      <dgm:spPr/>
      <dgm:t>
        <a:bodyPr/>
        <a:lstStyle/>
        <a:p>
          <a:endParaRPr lang="ru-RU"/>
        </a:p>
      </dgm:t>
    </dgm:pt>
    <dgm:pt modelId="{C1E49CD7-7934-46C5-A17D-81698FBFE579}">
      <dgm:prSet custT="1"/>
      <dgm:spPr/>
      <dgm:t>
        <a:bodyPr/>
        <a:lstStyle/>
        <a:p>
          <a:pPr rtl="0">
            <a:spcAft>
              <a:spcPts val="0"/>
            </a:spcAft>
          </a:pPr>
          <a:r>
            <a:rPr lang="ru-RU" sz="1400" b="1" dirty="0" smtClean="0">
              <a:latin typeface="+mn-lt"/>
            </a:rPr>
            <a:t>Частный строитель берет на себя все риски, связанные с возможным ущербом от использования некачественного цемента.</a:t>
          </a:r>
          <a:endParaRPr lang="en-US" sz="1400" b="1" dirty="0" smtClean="0">
            <a:latin typeface="+mn-lt"/>
          </a:endParaRPr>
        </a:p>
        <a:p>
          <a:pPr rtl="0">
            <a:spcAft>
              <a:spcPts val="0"/>
            </a:spcAft>
          </a:pPr>
          <a:r>
            <a:rPr lang="en-US" sz="1400" dirty="0" smtClean="0">
              <a:latin typeface="+mn-lt"/>
            </a:rPr>
            <a:t>An individual builder takes all the risks regarding prospective loss due to the use of low-quality cement.</a:t>
          </a:r>
          <a:endParaRPr lang="ru-RU" sz="1400" dirty="0">
            <a:latin typeface="+mn-lt"/>
          </a:endParaRPr>
        </a:p>
      </dgm:t>
    </dgm:pt>
    <dgm:pt modelId="{75AD2F17-AFB9-41A3-95C6-F67F32078C76}" type="parTrans" cxnId="{7848E252-D27F-4926-A1BC-1C9F77FEB454}">
      <dgm:prSet/>
      <dgm:spPr/>
      <dgm:t>
        <a:bodyPr/>
        <a:lstStyle/>
        <a:p>
          <a:endParaRPr lang="ru-RU"/>
        </a:p>
      </dgm:t>
    </dgm:pt>
    <dgm:pt modelId="{D60CFE95-1C8A-4DCD-B5B6-0B8324F5BF7E}" type="sibTrans" cxnId="{7848E252-D27F-4926-A1BC-1C9F77FEB454}">
      <dgm:prSet/>
      <dgm:spPr/>
      <dgm:t>
        <a:bodyPr/>
        <a:lstStyle/>
        <a:p>
          <a:endParaRPr lang="ru-RU"/>
        </a:p>
      </dgm:t>
    </dgm:pt>
    <dgm:pt modelId="{E052C085-4B6F-4BA0-B111-667B733C2FF2}" type="pres">
      <dgm:prSet presAssocID="{C97B219E-D601-44DD-9377-51640CF8DCAD}" presName="linear" presStyleCnt="0">
        <dgm:presLayoutVars>
          <dgm:animLvl val="lvl"/>
          <dgm:resizeHandles val="exact"/>
        </dgm:presLayoutVars>
      </dgm:prSet>
      <dgm:spPr/>
      <dgm:t>
        <a:bodyPr/>
        <a:lstStyle/>
        <a:p>
          <a:endParaRPr lang="ru-RU"/>
        </a:p>
      </dgm:t>
    </dgm:pt>
    <dgm:pt modelId="{6A2C2D3A-8C7B-4BD1-ABE3-F5CE1196AF56}" type="pres">
      <dgm:prSet presAssocID="{22FB4001-9F2B-489E-A1FD-104BE26DA021}" presName="parentText" presStyleLbl="node1" presStyleIdx="0" presStyleCnt="2" custScaleY="133019" custLinFactNeighborX="1444" custLinFactNeighborY="-11697">
        <dgm:presLayoutVars>
          <dgm:chMax val="0"/>
          <dgm:bulletEnabled val="1"/>
        </dgm:presLayoutVars>
      </dgm:prSet>
      <dgm:spPr/>
      <dgm:t>
        <a:bodyPr/>
        <a:lstStyle/>
        <a:p>
          <a:endParaRPr lang="ru-RU"/>
        </a:p>
      </dgm:t>
    </dgm:pt>
    <dgm:pt modelId="{FB4381AA-A757-4C5E-BB45-80C1AAA4D12E}" type="pres">
      <dgm:prSet presAssocID="{EB0A20B3-380D-4968-A803-910C9D8715D3}" presName="spacer" presStyleCnt="0"/>
      <dgm:spPr/>
    </dgm:pt>
    <dgm:pt modelId="{E8D52464-A4AC-413E-9A95-65FE1194FCD8}" type="pres">
      <dgm:prSet presAssocID="{C1E49CD7-7934-46C5-A17D-81698FBFE579}" presName="parentText" presStyleLbl="node1" presStyleIdx="1" presStyleCnt="2" custScaleY="95212">
        <dgm:presLayoutVars>
          <dgm:chMax val="0"/>
          <dgm:bulletEnabled val="1"/>
        </dgm:presLayoutVars>
      </dgm:prSet>
      <dgm:spPr/>
      <dgm:t>
        <a:bodyPr/>
        <a:lstStyle/>
        <a:p>
          <a:endParaRPr lang="ru-RU"/>
        </a:p>
      </dgm:t>
    </dgm:pt>
  </dgm:ptLst>
  <dgm:cxnLst>
    <dgm:cxn modelId="{C6CB6850-9EAD-4DBD-9476-4204EB2D57D7}" srcId="{C97B219E-D601-44DD-9377-51640CF8DCAD}" destId="{22FB4001-9F2B-489E-A1FD-104BE26DA021}" srcOrd="0" destOrd="0" parTransId="{204D91FB-2EB6-46F9-B9DB-4F4EE7CFE427}" sibTransId="{EB0A20B3-380D-4968-A803-910C9D8715D3}"/>
    <dgm:cxn modelId="{5F8356BD-523F-45A8-A0FA-014FF83DC12B}" type="presOf" srcId="{22FB4001-9F2B-489E-A1FD-104BE26DA021}" destId="{6A2C2D3A-8C7B-4BD1-ABE3-F5CE1196AF56}" srcOrd="0" destOrd="0" presId="urn:microsoft.com/office/officeart/2005/8/layout/vList2"/>
    <dgm:cxn modelId="{C8028181-479B-405D-A867-98BA805487AE}" type="presOf" srcId="{C1E49CD7-7934-46C5-A17D-81698FBFE579}" destId="{E8D52464-A4AC-413E-9A95-65FE1194FCD8}" srcOrd="0" destOrd="0" presId="urn:microsoft.com/office/officeart/2005/8/layout/vList2"/>
    <dgm:cxn modelId="{7848E252-D27F-4926-A1BC-1C9F77FEB454}" srcId="{C97B219E-D601-44DD-9377-51640CF8DCAD}" destId="{C1E49CD7-7934-46C5-A17D-81698FBFE579}" srcOrd="1" destOrd="0" parTransId="{75AD2F17-AFB9-41A3-95C6-F67F32078C76}" sibTransId="{D60CFE95-1C8A-4DCD-B5B6-0B8324F5BF7E}"/>
    <dgm:cxn modelId="{84B803BB-DF8F-4359-97FF-7941C32B6013}" type="presOf" srcId="{C97B219E-D601-44DD-9377-51640CF8DCAD}" destId="{E052C085-4B6F-4BA0-B111-667B733C2FF2}" srcOrd="0" destOrd="0" presId="urn:microsoft.com/office/officeart/2005/8/layout/vList2"/>
    <dgm:cxn modelId="{A6B0AE5D-C94F-4276-B853-F87494C8244D}" type="presParOf" srcId="{E052C085-4B6F-4BA0-B111-667B733C2FF2}" destId="{6A2C2D3A-8C7B-4BD1-ABE3-F5CE1196AF56}" srcOrd="0" destOrd="0" presId="urn:microsoft.com/office/officeart/2005/8/layout/vList2"/>
    <dgm:cxn modelId="{B89514D1-E2C3-491E-B5B6-4C670F355691}" type="presParOf" srcId="{E052C085-4B6F-4BA0-B111-667B733C2FF2}" destId="{FB4381AA-A757-4C5E-BB45-80C1AAA4D12E}" srcOrd="1" destOrd="0" presId="urn:microsoft.com/office/officeart/2005/8/layout/vList2"/>
    <dgm:cxn modelId="{4F2F7950-7E7D-4F47-A66F-EA00287982BB}" type="presParOf" srcId="{E052C085-4B6F-4BA0-B111-667B733C2FF2}" destId="{E8D52464-A4AC-413E-9A95-65FE1194FCD8}" srcOrd="2"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703993-3EB4-44E1-99F0-3D847AADF9CB}"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ru-RU"/>
        </a:p>
      </dgm:t>
    </dgm:pt>
    <dgm:pt modelId="{BAF335D5-D14D-4483-9545-112764B05D2D}">
      <dgm:prSet phldrT="[Текст]"/>
      <dgm:spPr/>
      <dgm:t>
        <a:bodyPr/>
        <a:lstStyle/>
        <a:p>
          <a:pPr algn="just"/>
          <a:r>
            <a:rPr lang="ru-RU" dirty="0" smtClean="0">
              <a:latin typeface="Times New Roman" panose="02020603050405020304" pitchFamily="18" charset="0"/>
              <a:cs typeface="Times New Roman" panose="02020603050405020304" pitchFamily="18" charset="0"/>
            </a:rPr>
            <a:t>Стандартами ряда европейских стран до сих пор устанавливалась различная классификация цементов по вещественному составу, прочности, скорости твердения и регламентировались существенно различающиеся технические требования к ним.</a:t>
          </a:r>
          <a:endParaRPr lang="ru-RU" dirty="0"/>
        </a:p>
      </dgm:t>
    </dgm:pt>
    <dgm:pt modelId="{FE95A7CA-B962-4E8B-97E3-AE73127AAB71}" type="parTrans" cxnId="{D0FB70AB-DAD6-48A0-B191-D08CBBC0D0F5}">
      <dgm:prSet/>
      <dgm:spPr/>
      <dgm:t>
        <a:bodyPr/>
        <a:lstStyle/>
        <a:p>
          <a:endParaRPr lang="ru-RU"/>
        </a:p>
      </dgm:t>
    </dgm:pt>
    <dgm:pt modelId="{C36CD817-89CB-43B3-8C5E-B6FF833AD98E}" type="sibTrans" cxnId="{D0FB70AB-DAD6-48A0-B191-D08CBBC0D0F5}">
      <dgm:prSet/>
      <dgm:spPr/>
      <dgm:t>
        <a:bodyPr/>
        <a:lstStyle/>
        <a:p>
          <a:endParaRPr lang="ru-RU"/>
        </a:p>
      </dgm:t>
    </dgm:pt>
    <dgm:pt modelId="{E192E5B0-13D1-4955-8FEA-744BC8106A7B}">
      <dgm:prSet/>
      <dgm:spPr/>
      <dgm:t>
        <a:bodyPr/>
        <a:lstStyle/>
        <a:p>
          <a:pPr algn="just"/>
          <a:r>
            <a:rPr lang="ru-RU" dirty="0" smtClean="0">
              <a:latin typeface="Times New Roman" panose="02020603050405020304" pitchFamily="18" charset="0"/>
              <a:cs typeface="Times New Roman" panose="02020603050405020304" pitchFamily="18" charset="0"/>
            </a:rPr>
            <a:t>Это затрудняло сопоставление качества цементов, выпускаемых по различным стандартам. </a:t>
          </a:r>
        </a:p>
      </dgm:t>
    </dgm:pt>
    <dgm:pt modelId="{78F08659-A44D-4FB2-A97F-A1DC47DCEDC0}" type="parTrans" cxnId="{81715AE4-0DBC-47D8-A645-79367B045F3E}">
      <dgm:prSet/>
      <dgm:spPr/>
      <dgm:t>
        <a:bodyPr/>
        <a:lstStyle/>
        <a:p>
          <a:endParaRPr lang="ru-RU"/>
        </a:p>
      </dgm:t>
    </dgm:pt>
    <dgm:pt modelId="{DAF2B1A0-75FD-469A-AC2B-AB1400539822}" type="sibTrans" cxnId="{81715AE4-0DBC-47D8-A645-79367B045F3E}">
      <dgm:prSet/>
      <dgm:spPr/>
      <dgm:t>
        <a:bodyPr/>
        <a:lstStyle/>
        <a:p>
          <a:endParaRPr lang="ru-RU"/>
        </a:p>
      </dgm:t>
    </dgm:pt>
    <dgm:pt modelId="{0C657E5E-686B-4FD7-9D5E-94FE2E3BD4F1}">
      <dgm:prSet/>
      <dgm:spPr/>
      <dgm:t>
        <a:bodyPr/>
        <a:lstStyle/>
        <a:p>
          <a:pPr algn="just"/>
          <a:r>
            <a:rPr lang="ru-RU" dirty="0" smtClean="0">
              <a:latin typeface="Times New Roman" panose="02020603050405020304" pitchFamily="18" charset="0"/>
              <a:cs typeface="Times New Roman" panose="02020603050405020304" pitchFamily="18" charset="0"/>
            </a:rPr>
            <a:t>Европейским комитетом по стандартизации (CEN) принят стандарт EN 197-1 , устанавливающий единые для всех стран ЕС классификацию, технические требования и методы установления соответствия качества цементов требованиям стандарта</a:t>
          </a:r>
          <a:endParaRPr lang="ru-RU" dirty="0"/>
        </a:p>
      </dgm:t>
    </dgm:pt>
    <dgm:pt modelId="{30F45EBF-DA68-4700-988A-AEB1524A14A5}" type="parTrans" cxnId="{57553E4D-4A31-4ED2-91D8-E5AFF5F48667}">
      <dgm:prSet/>
      <dgm:spPr/>
      <dgm:t>
        <a:bodyPr/>
        <a:lstStyle/>
        <a:p>
          <a:endParaRPr lang="ru-RU"/>
        </a:p>
      </dgm:t>
    </dgm:pt>
    <dgm:pt modelId="{D58022E8-2763-4D7A-8B9E-04C1B77E455C}" type="sibTrans" cxnId="{57553E4D-4A31-4ED2-91D8-E5AFF5F48667}">
      <dgm:prSet/>
      <dgm:spPr/>
      <dgm:t>
        <a:bodyPr/>
        <a:lstStyle/>
        <a:p>
          <a:endParaRPr lang="ru-RU"/>
        </a:p>
      </dgm:t>
    </dgm:pt>
    <dgm:pt modelId="{CBD13DCF-EDE2-47B6-BEBE-98EAFA6589AD}" type="pres">
      <dgm:prSet presAssocID="{70703993-3EB4-44E1-99F0-3D847AADF9CB}" presName="outerComposite" presStyleCnt="0">
        <dgm:presLayoutVars>
          <dgm:chMax val="5"/>
          <dgm:dir/>
          <dgm:resizeHandles val="exact"/>
        </dgm:presLayoutVars>
      </dgm:prSet>
      <dgm:spPr/>
      <dgm:t>
        <a:bodyPr/>
        <a:lstStyle/>
        <a:p>
          <a:endParaRPr lang="ru-RU"/>
        </a:p>
      </dgm:t>
    </dgm:pt>
    <dgm:pt modelId="{D88433AD-7598-4F14-9E4E-17B7F4EF2A49}" type="pres">
      <dgm:prSet presAssocID="{70703993-3EB4-44E1-99F0-3D847AADF9CB}" presName="dummyMaxCanvas" presStyleCnt="0">
        <dgm:presLayoutVars/>
      </dgm:prSet>
      <dgm:spPr/>
    </dgm:pt>
    <dgm:pt modelId="{99CDA62B-A0C6-46E7-BCC1-9742F92B2512}" type="pres">
      <dgm:prSet presAssocID="{70703993-3EB4-44E1-99F0-3D847AADF9CB}" presName="ThreeNodes_1" presStyleLbl="node1" presStyleIdx="0" presStyleCnt="3" custLinFactNeighborY="4065">
        <dgm:presLayoutVars>
          <dgm:bulletEnabled val="1"/>
        </dgm:presLayoutVars>
      </dgm:prSet>
      <dgm:spPr/>
      <dgm:t>
        <a:bodyPr/>
        <a:lstStyle/>
        <a:p>
          <a:endParaRPr lang="ru-RU"/>
        </a:p>
      </dgm:t>
    </dgm:pt>
    <dgm:pt modelId="{19F60F6D-76C8-409B-BC4A-102EE553BA76}" type="pres">
      <dgm:prSet presAssocID="{70703993-3EB4-44E1-99F0-3D847AADF9CB}" presName="ThreeNodes_2" presStyleLbl="node1" presStyleIdx="1" presStyleCnt="3">
        <dgm:presLayoutVars>
          <dgm:bulletEnabled val="1"/>
        </dgm:presLayoutVars>
      </dgm:prSet>
      <dgm:spPr/>
      <dgm:t>
        <a:bodyPr/>
        <a:lstStyle/>
        <a:p>
          <a:endParaRPr lang="ru-RU"/>
        </a:p>
      </dgm:t>
    </dgm:pt>
    <dgm:pt modelId="{EAFE609D-FBDC-4EC8-9AA1-5D460CCA4786}" type="pres">
      <dgm:prSet presAssocID="{70703993-3EB4-44E1-99F0-3D847AADF9CB}" presName="ThreeNodes_3" presStyleLbl="node1" presStyleIdx="2" presStyleCnt="3">
        <dgm:presLayoutVars>
          <dgm:bulletEnabled val="1"/>
        </dgm:presLayoutVars>
      </dgm:prSet>
      <dgm:spPr/>
      <dgm:t>
        <a:bodyPr/>
        <a:lstStyle/>
        <a:p>
          <a:endParaRPr lang="ru-RU"/>
        </a:p>
      </dgm:t>
    </dgm:pt>
    <dgm:pt modelId="{E61C503E-5F73-4CEF-9A35-1C64092DC2DA}" type="pres">
      <dgm:prSet presAssocID="{70703993-3EB4-44E1-99F0-3D847AADF9CB}" presName="ThreeConn_1-2" presStyleLbl="fgAccFollowNode1" presStyleIdx="0" presStyleCnt="2">
        <dgm:presLayoutVars>
          <dgm:bulletEnabled val="1"/>
        </dgm:presLayoutVars>
      </dgm:prSet>
      <dgm:spPr/>
      <dgm:t>
        <a:bodyPr/>
        <a:lstStyle/>
        <a:p>
          <a:endParaRPr lang="ru-RU"/>
        </a:p>
      </dgm:t>
    </dgm:pt>
    <dgm:pt modelId="{6FD977B5-79B9-4164-A8BF-81EA72C641F0}" type="pres">
      <dgm:prSet presAssocID="{70703993-3EB4-44E1-99F0-3D847AADF9CB}" presName="ThreeConn_2-3" presStyleLbl="fgAccFollowNode1" presStyleIdx="1" presStyleCnt="2">
        <dgm:presLayoutVars>
          <dgm:bulletEnabled val="1"/>
        </dgm:presLayoutVars>
      </dgm:prSet>
      <dgm:spPr/>
      <dgm:t>
        <a:bodyPr/>
        <a:lstStyle/>
        <a:p>
          <a:endParaRPr lang="ru-RU"/>
        </a:p>
      </dgm:t>
    </dgm:pt>
    <dgm:pt modelId="{C681E065-73D6-4FA2-A2AA-3F5CD5B147CD}" type="pres">
      <dgm:prSet presAssocID="{70703993-3EB4-44E1-99F0-3D847AADF9CB}" presName="ThreeNodes_1_text" presStyleLbl="node1" presStyleIdx="2" presStyleCnt="3">
        <dgm:presLayoutVars>
          <dgm:bulletEnabled val="1"/>
        </dgm:presLayoutVars>
      </dgm:prSet>
      <dgm:spPr/>
      <dgm:t>
        <a:bodyPr/>
        <a:lstStyle/>
        <a:p>
          <a:endParaRPr lang="ru-RU"/>
        </a:p>
      </dgm:t>
    </dgm:pt>
    <dgm:pt modelId="{21824E32-4B6D-4BEC-AE0B-DB4EFAD3FFF8}" type="pres">
      <dgm:prSet presAssocID="{70703993-3EB4-44E1-99F0-3D847AADF9CB}" presName="ThreeNodes_2_text" presStyleLbl="node1" presStyleIdx="2" presStyleCnt="3">
        <dgm:presLayoutVars>
          <dgm:bulletEnabled val="1"/>
        </dgm:presLayoutVars>
      </dgm:prSet>
      <dgm:spPr/>
      <dgm:t>
        <a:bodyPr/>
        <a:lstStyle/>
        <a:p>
          <a:endParaRPr lang="ru-RU"/>
        </a:p>
      </dgm:t>
    </dgm:pt>
    <dgm:pt modelId="{3643B2CC-2A0E-47CD-9346-5CFDA6917F6C}" type="pres">
      <dgm:prSet presAssocID="{70703993-3EB4-44E1-99F0-3D847AADF9CB}" presName="ThreeNodes_3_text" presStyleLbl="node1" presStyleIdx="2" presStyleCnt="3">
        <dgm:presLayoutVars>
          <dgm:bulletEnabled val="1"/>
        </dgm:presLayoutVars>
      </dgm:prSet>
      <dgm:spPr/>
      <dgm:t>
        <a:bodyPr/>
        <a:lstStyle/>
        <a:p>
          <a:endParaRPr lang="ru-RU"/>
        </a:p>
      </dgm:t>
    </dgm:pt>
  </dgm:ptLst>
  <dgm:cxnLst>
    <dgm:cxn modelId="{AF6761F7-4F6F-4A4C-8177-9BFDF2D6533C}" type="presOf" srcId="{0C657E5E-686B-4FD7-9D5E-94FE2E3BD4F1}" destId="{3643B2CC-2A0E-47CD-9346-5CFDA6917F6C}" srcOrd="1" destOrd="0" presId="urn:microsoft.com/office/officeart/2005/8/layout/vProcess5"/>
    <dgm:cxn modelId="{81715AE4-0DBC-47D8-A645-79367B045F3E}" srcId="{70703993-3EB4-44E1-99F0-3D847AADF9CB}" destId="{E192E5B0-13D1-4955-8FEA-744BC8106A7B}" srcOrd="1" destOrd="0" parTransId="{78F08659-A44D-4FB2-A97F-A1DC47DCEDC0}" sibTransId="{DAF2B1A0-75FD-469A-AC2B-AB1400539822}"/>
    <dgm:cxn modelId="{A512BFE0-2271-4B8A-A328-1620ACCED067}" type="presOf" srcId="{70703993-3EB4-44E1-99F0-3D847AADF9CB}" destId="{CBD13DCF-EDE2-47B6-BEBE-98EAFA6589AD}" srcOrd="0" destOrd="0" presId="urn:microsoft.com/office/officeart/2005/8/layout/vProcess5"/>
    <dgm:cxn modelId="{D0FB70AB-DAD6-48A0-B191-D08CBBC0D0F5}" srcId="{70703993-3EB4-44E1-99F0-3D847AADF9CB}" destId="{BAF335D5-D14D-4483-9545-112764B05D2D}" srcOrd="0" destOrd="0" parTransId="{FE95A7CA-B962-4E8B-97E3-AE73127AAB71}" sibTransId="{C36CD817-89CB-43B3-8C5E-B6FF833AD98E}"/>
    <dgm:cxn modelId="{FE5CA32F-D4DB-4853-B66C-818D84136E01}" type="presOf" srcId="{C36CD817-89CB-43B3-8C5E-B6FF833AD98E}" destId="{E61C503E-5F73-4CEF-9A35-1C64092DC2DA}" srcOrd="0" destOrd="0" presId="urn:microsoft.com/office/officeart/2005/8/layout/vProcess5"/>
    <dgm:cxn modelId="{D8C64846-2394-466E-8A6C-F7B04C1AB4E7}" type="presOf" srcId="{E192E5B0-13D1-4955-8FEA-744BC8106A7B}" destId="{21824E32-4B6D-4BEC-AE0B-DB4EFAD3FFF8}" srcOrd="1" destOrd="0" presId="urn:microsoft.com/office/officeart/2005/8/layout/vProcess5"/>
    <dgm:cxn modelId="{8E381B3B-8E89-4B48-A807-21D301122DC2}" type="presOf" srcId="{0C657E5E-686B-4FD7-9D5E-94FE2E3BD4F1}" destId="{EAFE609D-FBDC-4EC8-9AA1-5D460CCA4786}" srcOrd="0" destOrd="0" presId="urn:microsoft.com/office/officeart/2005/8/layout/vProcess5"/>
    <dgm:cxn modelId="{7C5DA339-F5AB-4B7F-AB53-7279F2E9C6AA}" type="presOf" srcId="{E192E5B0-13D1-4955-8FEA-744BC8106A7B}" destId="{19F60F6D-76C8-409B-BC4A-102EE553BA76}" srcOrd="0" destOrd="0" presId="urn:microsoft.com/office/officeart/2005/8/layout/vProcess5"/>
    <dgm:cxn modelId="{9D6B13D2-42E8-4B26-BC69-315A232FE5DB}" type="presOf" srcId="{DAF2B1A0-75FD-469A-AC2B-AB1400539822}" destId="{6FD977B5-79B9-4164-A8BF-81EA72C641F0}" srcOrd="0" destOrd="0" presId="urn:microsoft.com/office/officeart/2005/8/layout/vProcess5"/>
    <dgm:cxn modelId="{57553E4D-4A31-4ED2-91D8-E5AFF5F48667}" srcId="{70703993-3EB4-44E1-99F0-3D847AADF9CB}" destId="{0C657E5E-686B-4FD7-9D5E-94FE2E3BD4F1}" srcOrd="2" destOrd="0" parTransId="{30F45EBF-DA68-4700-988A-AEB1524A14A5}" sibTransId="{D58022E8-2763-4D7A-8B9E-04C1B77E455C}"/>
    <dgm:cxn modelId="{AB50B253-7262-42B4-9025-91F365F0B369}" type="presOf" srcId="{BAF335D5-D14D-4483-9545-112764B05D2D}" destId="{99CDA62B-A0C6-46E7-BCC1-9742F92B2512}" srcOrd="0" destOrd="0" presId="urn:microsoft.com/office/officeart/2005/8/layout/vProcess5"/>
    <dgm:cxn modelId="{A1E14096-BB5A-41B0-B623-6F0E24A72ACA}" type="presOf" srcId="{BAF335D5-D14D-4483-9545-112764B05D2D}" destId="{C681E065-73D6-4FA2-A2AA-3F5CD5B147CD}" srcOrd="1" destOrd="0" presId="urn:microsoft.com/office/officeart/2005/8/layout/vProcess5"/>
    <dgm:cxn modelId="{C25EB99D-7641-4E28-A78E-5263D0D29D2A}" type="presParOf" srcId="{CBD13DCF-EDE2-47B6-BEBE-98EAFA6589AD}" destId="{D88433AD-7598-4F14-9E4E-17B7F4EF2A49}" srcOrd="0" destOrd="0" presId="urn:microsoft.com/office/officeart/2005/8/layout/vProcess5"/>
    <dgm:cxn modelId="{8910E2B6-08B3-43F5-90AE-942E608127CC}" type="presParOf" srcId="{CBD13DCF-EDE2-47B6-BEBE-98EAFA6589AD}" destId="{99CDA62B-A0C6-46E7-BCC1-9742F92B2512}" srcOrd="1" destOrd="0" presId="urn:microsoft.com/office/officeart/2005/8/layout/vProcess5"/>
    <dgm:cxn modelId="{11B0F10D-7A3C-4A33-BE7E-A15AD3F0F31C}" type="presParOf" srcId="{CBD13DCF-EDE2-47B6-BEBE-98EAFA6589AD}" destId="{19F60F6D-76C8-409B-BC4A-102EE553BA76}" srcOrd="2" destOrd="0" presId="urn:microsoft.com/office/officeart/2005/8/layout/vProcess5"/>
    <dgm:cxn modelId="{769FF9E5-584F-450D-8231-4A767E82057D}" type="presParOf" srcId="{CBD13DCF-EDE2-47B6-BEBE-98EAFA6589AD}" destId="{EAFE609D-FBDC-4EC8-9AA1-5D460CCA4786}" srcOrd="3" destOrd="0" presId="urn:microsoft.com/office/officeart/2005/8/layout/vProcess5"/>
    <dgm:cxn modelId="{0E3BCD6F-5C59-4AF1-AEAB-35D8CA853CFD}" type="presParOf" srcId="{CBD13DCF-EDE2-47B6-BEBE-98EAFA6589AD}" destId="{E61C503E-5F73-4CEF-9A35-1C64092DC2DA}" srcOrd="4" destOrd="0" presId="urn:microsoft.com/office/officeart/2005/8/layout/vProcess5"/>
    <dgm:cxn modelId="{9795B236-0918-4802-B15D-A83FBFBBDABB}" type="presParOf" srcId="{CBD13DCF-EDE2-47B6-BEBE-98EAFA6589AD}" destId="{6FD977B5-79B9-4164-A8BF-81EA72C641F0}" srcOrd="5" destOrd="0" presId="urn:microsoft.com/office/officeart/2005/8/layout/vProcess5"/>
    <dgm:cxn modelId="{4DA1807C-B256-4A65-914C-2BB33509CF8C}" type="presParOf" srcId="{CBD13DCF-EDE2-47B6-BEBE-98EAFA6589AD}" destId="{C681E065-73D6-4FA2-A2AA-3F5CD5B147CD}" srcOrd="6" destOrd="0" presId="urn:microsoft.com/office/officeart/2005/8/layout/vProcess5"/>
    <dgm:cxn modelId="{CCE38F6B-78CF-42B8-95FC-2B6DF95A45E6}" type="presParOf" srcId="{CBD13DCF-EDE2-47B6-BEBE-98EAFA6589AD}" destId="{21824E32-4B6D-4BEC-AE0B-DB4EFAD3FFF8}" srcOrd="7" destOrd="0" presId="urn:microsoft.com/office/officeart/2005/8/layout/vProcess5"/>
    <dgm:cxn modelId="{B91D3C26-9B91-4E88-86EC-4C896BAE5CEC}" type="presParOf" srcId="{CBD13DCF-EDE2-47B6-BEBE-98EAFA6589AD}" destId="{3643B2CC-2A0E-47CD-9346-5CFDA6917F6C}"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81C567-F3BD-45D6-8270-826B832D3DBF}" type="doc">
      <dgm:prSet loTypeId="urn:microsoft.com/office/officeart/2005/8/layout/pyramid2" loCatId="list" qsTypeId="urn:microsoft.com/office/officeart/2005/8/quickstyle/simple1" qsCatId="simple" csTypeId="urn:microsoft.com/office/officeart/2005/8/colors/accent3_3" csCatId="accent3" phldr="1"/>
      <dgm:spPr/>
      <dgm:t>
        <a:bodyPr/>
        <a:lstStyle/>
        <a:p>
          <a:endParaRPr lang="ru-RU"/>
        </a:p>
      </dgm:t>
    </dgm:pt>
    <dgm:pt modelId="{E41405BF-2047-4544-84D4-DB857991F1BB}">
      <dgm:prSet phldrT="[Текст]"/>
      <dgm:spPr/>
      <dgm:t>
        <a:bodyPr/>
        <a:lstStyle/>
        <a:p>
          <a:r>
            <a:rPr lang="ru-RU" dirty="0" smtClean="0"/>
            <a:t>Стандарт – нормативно-технический документ по стандартизации, устанавливающий комплекс норм, правил, требований к объекту стандартизации и утверждённый компетентным органом</a:t>
          </a:r>
          <a:endParaRPr lang="ru-RU" dirty="0"/>
        </a:p>
      </dgm:t>
    </dgm:pt>
    <dgm:pt modelId="{6DA851B9-76F1-4558-8F21-0A33495A5FFF}" type="parTrans" cxnId="{9C8062F0-F0C9-41CF-8765-A1B5674785A1}">
      <dgm:prSet/>
      <dgm:spPr/>
      <dgm:t>
        <a:bodyPr/>
        <a:lstStyle/>
        <a:p>
          <a:endParaRPr lang="ru-RU"/>
        </a:p>
      </dgm:t>
    </dgm:pt>
    <dgm:pt modelId="{D643DFD7-075F-4A07-910F-5D377AAD3CFD}" type="sibTrans" cxnId="{9C8062F0-F0C9-41CF-8765-A1B5674785A1}">
      <dgm:prSet/>
      <dgm:spPr/>
      <dgm:t>
        <a:bodyPr/>
        <a:lstStyle/>
        <a:p>
          <a:endParaRPr lang="ru-RU"/>
        </a:p>
      </dgm:t>
    </dgm:pt>
    <dgm:pt modelId="{A2E9F988-D01E-48C1-B11E-05A8B24C40B0}">
      <dgm:prSet phldrT="[Текст]"/>
      <dgm:spPr/>
      <dgm:t>
        <a:bodyPr/>
        <a:lstStyle/>
        <a:p>
          <a:r>
            <a:rPr lang="ru-RU" dirty="0" smtClean="0"/>
            <a:t>Новые правовые основы позволяют создавать стандарты на принципах всеобщей пользы с ориентацией на мировые достижения, с включением в эти стандарты обязательных (по требованиям безопасности) рекомендуемых норм и показателей. </a:t>
          </a:r>
          <a:endParaRPr lang="ru-RU" dirty="0"/>
        </a:p>
      </dgm:t>
    </dgm:pt>
    <dgm:pt modelId="{46BD4D5E-D509-4B3E-9E17-FAA28B1668C6}" type="parTrans" cxnId="{F6EDC079-2B47-4462-BB3D-549E6FBE999E}">
      <dgm:prSet/>
      <dgm:spPr/>
      <dgm:t>
        <a:bodyPr/>
        <a:lstStyle/>
        <a:p>
          <a:endParaRPr lang="ru-RU"/>
        </a:p>
      </dgm:t>
    </dgm:pt>
    <dgm:pt modelId="{EFAB452A-8091-45A4-8C7B-4F6C75C7C6AD}" type="sibTrans" cxnId="{F6EDC079-2B47-4462-BB3D-549E6FBE999E}">
      <dgm:prSet/>
      <dgm:spPr/>
      <dgm:t>
        <a:bodyPr/>
        <a:lstStyle/>
        <a:p>
          <a:endParaRPr lang="ru-RU"/>
        </a:p>
      </dgm:t>
    </dgm:pt>
    <dgm:pt modelId="{17150B17-552C-428F-A4FA-BFAE9A3216EF}">
      <dgm:prSet phldrT="[Текст]"/>
      <dgm:spPr/>
      <dgm:t>
        <a:bodyPr/>
        <a:lstStyle/>
        <a:p>
          <a:r>
            <a:rPr lang="ru-RU" dirty="0" smtClean="0"/>
            <a:t>Стандарты содержат показатели, которые гарантируют возможность повышения качества продукции и экономичности её производства, а также повышения уровня её взаимозаменяемости. </a:t>
          </a:r>
          <a:endParaRPr lang="ru-RU" dirty="0"/>
        </a:p>
      </dgm:t>
    </dgm:pt>
    <dgm:pt modelId="{B51B880F-0441-4458-937C-88E160971E30}" type="parTrans" cxnId="{E3F6EC33-0378-42F5-9939-E7FC538BE1A3}">
      <dgm:prSet/>
      <dgm:spPr/>
      <dgm:t>
        <a:bodyPr/>
        <a:lstStyle/>
        <a:p>
          <a:endParaRPr lang="ru-RU"/>
        </a:p>
      </dgm:t>
    </dgm:pt>
    <dgm:pt modelId="{5CBE3604-C6F3-455E-9ED4-EC4C4C930614}" type="sibTrans" cxnId="{E3F6EC33-0378-42F5-9939-E7FC538BE1A3}">
      <dgm:prSet/>
      <dgm:spPr/>
      <dgm:t>
        <a:bodyPr/>
        <a:lstStyle/>
        <a:p>
          <a:endParaRPr lang="ru-RU"/>
        </a:p>
      </dgm:t>
    </dgm:pt>
    <dgm:pt modelId="{CD21AF4B-D898-4273-AB07-8C37C10C800E}" type="pres">
      <dgm:prSet presAssocID="{1781C567-F3BD-45D6-8270-826B832D3DBF}" presName="compositeShape" presStyleCnt="0">
        <dgm:presLayoutVars>
          <dgm:dir/>
          <dgm:resizeHandles/>
        </dgm:presLayoutVars>
      </dgm:prSet>
      <dgm:spPr/>
      <dgm:t>
        <a:bodyPr/>
        <a:lstStyle/>
        <a:p>
          <a:endParaRPr lang="ru-RU"/>
        </a:p>
      </dgm:t>
    </dgm:pt>
    <dgm:pt modelId="{CCADC384-10A4-4238-906C-8EBCB773D79F}" type="pres">
      <dgm:prSet presAssocID="{1781C567-F3BD-45D6-8270-826B832D3DBF}" presName="pyramid" presStyleLbl="node1" presStyleIdx="0" presStyleCnt="1"/>
      <dgm:spPr/>
    </dgm:pt>
    <dgm:pt modelId="{05BD0467-0BBD-4721-BB33-29F03F5CD089}" type="pres">
      <dgm:prSet presAssocID="{1781C567-F3BD-45D6-8270-826B832D3DBF}" presName="theList" presStyleCnt="0"/>
      <dgm:spPr/>
    </dgm:pt>
    <dgm:pt modelId="{96902A11-D8B8-46A0-BB13-6C2BAF948D6F}" type="pres">
      <dgm:prSet presAssocID="{E41405BF-2047-4544-84D4-DB857991F1BB}" presName="aNode" presStyleLbl="fgAcc1" presStyleIdx="0" presStyleCnt="3">
        <dgm:presLayoutVars>
          <dgm:bulletEnabled val="1"/>
        </dgm:presLayoutVars>
      </dgm:prSet>
      <dgm:spPr/>
      <dgm:t>
        <a:bodyPr/>
        <a:lstStyle/>
        <a:p>
          <a:endParaRPr lang="ru-RU"/>
        </a:p>
      </dgm:t>
    </dgm:pt>
    <dgm:pt modelId="{BF628D8F-6557-4BED-BD40-316A022C90CD}" type="pres">
      <dgm:prSet presAssocID="{E41405BF-2047-4544-84D4-DB857991F1BB}" presName="aSpace" presStyleCnt="0"/>
      <dgm:spPr/>
    </dgm:pt>
    <dgm:pt modelId="{AFCA7E95-4EB6-48DC-9B6C-20B26CB42417}" type="pres">
      <dgm:prSet presAssocID="{A2E9F988-D01E-48C1-B11E-05A8B24C40B0}" presName="aNode" presStyleLbl="fgAcc1" presStyleIdx="1" presStyleCnt="3">
        <dgm:presLayoutVars>
          <dgm:bulletEnabled val="1"/>
        </dgm:presLayoutVars>
      </dgm:prSet>
      <dgm:spPr/>
      <dgm:t>
        <a:bodyPr/>
        <a:lstStyle/>
        <a:p>
          <a:endParaRPr lang="ru-RU"/>
        </a:p>
      </dgm:t>
    </dgm:pt>
    <dgm:pt modelId="{A3319E58-B15B-40EF-941F-376F985FAF29}" type="pres">
      <dgm:prSet presAssocID="{A2E9F988-D01E-48C1-B11E-05A8B24C40B0}" presName="aSpace" presStyleCnt="0"/>
      <dgm:spPr/>
    </dgm:pt>
    <dgm:pt modelId="{18FAE014-0B9F-437D-BC73-F0221C5F25CF}" type="pres">
      <dgm:prSet presAssocID="{17150B17-552C-428F-A4FA-BFAE9A3216EF}" presName="aNode" presStyleLbl="fgAcc1" presStyleIdx="2" presStyleCnt="3">
        <dgm:presLayoutVars>
          <dgm:bulletEnabled val="1"/>
        </dgm:presLayoutVars>
      </dgm:prSet>
      <dgm:spPr/>
      <dgm:t>
        <a:bodyPr/>
        <a:lstStyle/>
        <a:p>
          <a:endParaRPr lang="ru-RU"/>
        </a:p>
      </dgm:t>
    </dgm:pt>
    <dgm:pt modelId="{AF5A65B9-AF8E-4EB0-BBA1-84047F8E7AF2}" type="pres">
      <dgm:prSet presAssocID="{17150B17-552C-428F-A4FA-BFAE9A3216EF}" presName="aSpace" presStyleCnt="0"/>
      <dgm:spPr/>
    </dgm:pt>
  </dgm:ptLst>
  <dgm:cxnLst>
    <dgm:cxn modelId="{5E5B7723-AC1B-4071-A2AC-448450DEACBA}" type="presOf" srcId="{E41405BF-2047-4544-84D4-DB857991F1BB}" destId="{96902A11-D8B8-46A0-BB13-6C2BAF948D6F}" srcOrd="0" destOrd="0" presId="urn:microsoft.com/office/officeart/2005/8/layout/pyramid2"/>
    <dgm:cxn modelId="{9C8062F0-F0C9-41CF-8765-A1B5674785A1}" srcId="{1781C567-F3BD-45D6-8270-826B832D3DBF}" destId="{E41405BF-2047-4544-84D4-DB857991F1BB}" srcOrd="0" destOrd="0" parTransId="{6DA851B9-76F1-4558-8F21-0A33495A5FFF}" sibTransId="{D643DFD7-075F-4A07-910F-5D377AAD3CFD}"/>
    <dgm:cxn modelId="{4273ECD5-FCCB-483D-A064-52C17D0D070C}" type="presOf" srcId="{1781C567-F3BD-45D6-8270-826B832D3DBF}" destId="{CD21AF4B-D898-4273-AB07-8C37C10C800E}" srcOrd="0" destOrd="0" presId="urn:microsoft.com/office/officeart/2005/8/layout/pyramid2"/>
    <dgm:cxn modelId="{E3F6EC33-0378-42F5-9939-E7FC538BE1A3}" srcId="{1781C567-F3BD-45D6-8270-826B832D3DBF}" destId="{17150B17-552C-428F-A4FA-BFAE9A3216EF}" srcOrd="2" destOrd="0" parTransId="{B51B880F-0441-4458-937C-88E160971E30}" sibTransId="{5CBE3604-C6F3-455E-9ED4-EC4C4C930614}"/>
    <dgm:cxn modelId="{D174ED1A-7235-43E7-B533-26CD69237268}" type="presOf" srcId="{A2E9F988-D01E-48C1-B11E-05A8B24C40B0}" destId="{AFCA7E95-4EB6-48DC-9B6C-20B26CB42417}" srcOrd="0" destOrd="0" presId="urn:microsoft.com/office/officeart/2005/8/layout/pyramid2"/>
    <dgm:cxn modelId="{F6EDC079-2B47-4462-BB3D-549E6FBE999E}" srcId="{1781C567-F3BD-45D6-8270-826B832D3DBF}" destId="{A2E9F988-D01E-48C1-B11E-05A8B24C40B0}" srcOrd="1" destOrd="0" parTransId="{46BD4D5E-D509-4B3E-9E17-FAA28B1668C6}" sibTransId="{EFAB452A-8091-45A4-8C7B-4F6C75C7C6AD}"/>
    <dgm:cxn modelId="{5C6EE4E7-642F-4694-8117-C6FAB151CF4E}" type="presOf" srcId="{17150B17-552C-428F-A4FA-BFAE9A3216EF}" destId="{18FAE014-0B9F-437D-BC73-F0221C5F25CF}" srcOrd="0" destOrd="0" presId="urn:microsoft.com/office/officeart/2005/8/layout/pyramid2"/>
    <dgm:cxn modelId="{BEC14217-7EE4-4618-890E-685A396831B1}" type="presParOf" srcId="{CD21AF4B-D898-4273-AB07-8C37C10C800E}" destId="{CCADC384-10A4-4238-906C-8EBCB773D79F}" srcOrd="0" destOrd="0" presId="urn:microsoft.com/office/officeart/2005/8/layout/pyramid2"/>
    <dgm:cxn modelId="{BD59A2A6-F2D2-47C9-A949-70CDB9764D73}" type="presParOf" srcId="{CD21AF4B-D898-4273-AB07-8C37C10C800E}" destId="{05BD0467-0BBD-4721-BB33-29F03F5CD089}" srcOrd="1" destOrd="0" presId="urn:microsoft.com/office/officeart/2005/8/layout/pyramid2"/>
    <dgm:cxn modelId="{254F0519-69D3-42F5-ADBA-A265EE76D990}" type="presParOf" srcId="{05BD0467-0BBD-4721-BB33-29F03F5CD089}" destId="{96902A11-D8B8-46A0-BB13-6C2BAF948D6F}" srcOrd="0" destOrd="0" presId="urn:microsoft.com/office/officeart/2005/8/layout/pyramid2"/>
    <dgm:cxn modelId="{8DCCE4EA-747C-4D60-A04A-474E116232CF}" type="presParOf" srcId="{05BD0467-0BBD-4721-BB33-29F03F5CD089}" destId="{BF628D8F-6557-4BED-BD40-316A022C90CD}" srcOrd="1" destOrd="0" presId="urn:microsoft.com/office/officeart/2005/8/layout/pyramid2"/>
    <dgm:cxn modelId="{1FE6C73C-1B81-4871-A39E-DAD3A7E7D3B4}" type="presParOf" srcId="{05BD0467-0BBD-4721-BB33-29F03F5CD089}" destId="{AFCA7E95-4EB6-48DC-9B6C-20B26CB42417}" srcOrd="2" destOrd="0" presId="urn:microsoft.com/office/officeart/2005/8/layout/pyramid2"/>
    <dgm:cxn modelId="{D950ED91-C54F-48E2-A289-CA6E2290AC5F}" type="presParOf" srcId="{05BD0467-0BBD-4721-BB33-29F03F5CD089}" destId="{A3319E58-B15B-40EF-941F-376F985FAF29}" srcOrd="3" destOrd="0" presId="urn:microsoft.com/office/officeart/2005/8/layout/pyramid2"/>
    <dgm:cxn modelId="{E929B40B-5005-4F46-8F29-7E4B6A43548F}" type="presParOf" srcId="{05BD0467-0BBD-4721-BB33-29F03F5CD089}" destId="{18FAE014-0B9F-437D-BC73-F0221C5F25CF}" srcOrd="4" destOrd="0" presId="urn:microsoft.com/office/officeart/2005/8/layout/pyramid2"/>
    <dgm:cxn modelId="{225A7B8D-5A35-4E41-B4D9-F2E19D3DFBDB}" type="presParOf" srcId="{05BD0467-0BBD-4721-BB33-29F03F5CD089}" destId="{AF5A65B9-AF8E-4EB0-BBA1-84047F8E7AF2}"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D648C1-C820-4E14-A97F-9D90F889C87D}" type="doc">
      <dgm:prSet loTypeId="urn:microsoft.com/office/officeart/2005/8/layout/process5" loCatId="process" qsTypeId="urn:microsoft.com/office/officeart/2005/8/quickstyle/3d5" qsCatId="3D" csTypeId="urn:microsoft.com/office/officeart/2005/8/colors/accent3_5" csCatId="accent3" phldr="1"/>
      <dgm:spPr/>
      <dgm:t>
        <a:bodyPr/>
        <a:lstStyle/>
        <a:p>
          <a:endParaRPr lang="ru-RU"/>
        </a:p>
      </dgm:t>
    </dgm:pt>
    <dgm:pt modelId="{83E534A3-9B60-4954-B83A-8ACF6462CA38}">
      <dgm:prSet phldrT="[Текст]" custT="1"/>
      <dgm:spPr/>
      <dgm:t>
        <a:bodyPr/>
        <a:lstStyle/>
        <a:p>
          <a:r>
            <a:rPr lang="ru-RU" sz="2200" b="1" dirty="0" smtClean="0">
              <a:latin typeface="+mj-lt"/>
            </a:rPr>
            <a:t>производство</a:t>
          </a:r>
          <a:r>
            <a:rPr lang="en-US" sz="2200" b="1" dirty="0" smtClean="0">
              <a:latin typeface="+mj-lt"/>
            </a:rPr>
            <a:t/>
          </a:r>
          <a:br>
            <a:rPr lang="en-US" sz="2200" b="1" dirty="0" smtClean="0">
              <a:latin typeface="+mj-lt"/>
            </a:rPr>
          </a:br>
          <a:r>
            <a:rPr lang="en-US" sz="2200" b="0" dirty="0" smtClean="0">
              <a:latin typeface="+mj-lt"/>
            </a:rPr>
            <a:t>production</a:t>
          </a:r>
          <a:endParaRPr lang="ru-RU" sz="2200" b="0" dirty="0">
            <a:latin typeface="+mj-lt"/>
          </a:endParaRPr>
        </a:p>
      </dgm:t>
    </dgm:pt>
    <dgm:pt modelId="{96462E48-E207-4C24-8F71-E8697931BD23}" type="parTrans" cxnId="{81150F03-088D-41F8-9B77-A521FC1A6490}">
      <dgm:prSet/>
      <dgm:spPr/>
      <dgm:t>
        <a:bodyPr/>
        <a:lstStyle/>
        <a:p>
          <a:endParaRPr lang="ru-RU"/>
        </a:p>
      </dgm:t>
    </dgm:pt>
    <dgm:pt modelId="{9B0202E5-C124-4BCE-AD35-23781957BC08}" type="sibTrans" cxnId="{81150F03-088D-41F8-9B77-A521FC1A6490}">
      <dgm:prSet/>
      <dgm:spPr/>
      <dgm:t>
        <a:bodyPr/>
        <a:lstStyle/>
        <a:p>
          <a:endParaRPr lang="ru-RU"/>
        </a:p>
      </dgm:t>
    </dgm:pt>
    <dgm:pt modelId="{A976186B-1AAA-4950-95AE-46030336B4E2}">
      <dgm:prSet phldrT="[Текст]" custT="1"/>
      <dgm:spPr/>
      <dgm:t>
        <a:bodyPr/>
        <a:lstStyle/>
        <a:p>
          <a:r>
            <a:rPr lang="ru-RU" sz="2200" b="1" dirty="0" smtClean="0">
              <a:latin typeface="+mj-lt"/>
            </a:rPr>
            <a:t>испытания</a:t>
          </a:r>
          <a:r>
            <a:rPr lang="en-US" sz="2200" b="1" dirty="0" smtClean="0">
              <a:latin typeface="+mj-lt"/>
            </a:rPr>
            <a:t/>
          </a:r>
          <a:br>
            <a:rPr lang="en-US" sz="2200" b="1" dirty="0" smtClean="0">
              <a:latin typeface="+mj-lt"/>
            </a:rPr>
          </a:br>
          <a:r>
            <a:rPr lang="en-US" sz="2200" b="0" dirty="0" smtClean="0">
              <a:latin typeface="+mj-lt"/>
            </a:rPr>
            <a:t>tests</a:t>
          </a:r>
          <a:endParaRPr lang="ru-RU" sz="2200" b="1" dirty="0">
            <a:latin typeface="+mj-lt"/>
          </a:endParaRPr>
        </a:p>
      </dgm:t>
    </dgm:pt>
    <dgm:pt modelId="{BCA84179-FF7B-464E-8FB0-E0A3157826B6}" type="parTrans" cxnId="{B8399E57-77B0-4D06-BB70-028F13F198A7}">
      <dgm:prSet/>
      <dgm:spPr/>
      <dgm:t>
        <a:bodyPr/>
        <a:lstStyle/>
        <a:p>
          <a:endParaRPr lang="ru-RU"/>
        </a:p>
      </dgm:t>
    </dgm:pt>
    <dgm:pt modelId="{79E35B92-1E08-4562-B1C0-7D266C4B0DAF}" type="sibTrans" cxnId="{B8399E57-77B0-4D06-BB70-028F13F198A7}">
      <dgm:prSet/>
      <dgm:spPr/>
      <dgm:t>
        <a:bodyPr/>
        <a:lstStyle/>
        <a:p>
          <a:endParaRPr lang="ru-RU"/>
        </a:p>
      </dgm:t>
    </dgm:pt>
    <dgm:pt modelId="{793209AF-7239-45E4-BDC0-4010A011EC9E}">
      <dgm:prSet phldrT="[Текст]" custT="1"/>
      <dgm:spPr/>
      <dgm:t>
        <a:bodyPr/>
        <a:lstStyle/>
        <a:p>
          <a:r>
            <a:rPr lang="ru-RU" sz="2200" b="1" dirty="0" smtClean="0">
              <a:latin typeface="+mj-lt"/>
            </a:rPr>
            <a:t>сертификат</a:t>
          </a:r>
          <a:r>
            <a:rPr lang="en-US" sz="2200" b="1" dirty="0" smtClean="0">
              <a:latin typeface="+mj-lt"/>
            </a:rPr>
            <a:t/>
          </a:r>
          <a:br>
            <a:rPr lang="en-US" sz="2200" b="1" dirty="0" smtClean="0">
              <a:latin typeface="+mj-lt"/>
            </a:rPr>
          </a:br>
          <a:r>
            <a:rPr lang="en-US" sz="2200" b="0" dirty="0" smtClean="0">
              <a:latin typeface="+mj-lt"/>
            </a:rPr>
            <a:t>certificate of conformity</a:t>
          </a:r>
          <a:endParaRPr lang="ru-RU" sz="2200" b="1" dirty="0">
            <a:latin typeface="+mj-lt"/>
          </a:endParaRPr>
        </a:p>
      </dgm:t>
    </dgm:pt>
    <dgm:pt modelId="{F564343E-715B-402E-9D9A-6B81C1C28400}" type="parTrans" cxnId="{A48268E2-3217-47FA-A92B-C1204B18417B}">
      <dgm:prSet/>
      <dgm:spPr/>
      <dgm:t>
        <a:bodyPr/>
        <a:lstStyle/>
        <a:p>
          <a:endParaRPr lang="ru-RU"/>
        </a:p>
      </dgm:t>
    </dgm:pt>
    <dgm:pt modelId="{9DF098A2-4258-4AB3-A5E5-471B07ECDE52}" type="sibTrans" cxnId="{A48268E2-3217-47FA-A92B-C1204B18417B}">
      <dgm:prSet/>
      <dgm:spPr/>
      <dgm:t>
        <a:bodyPr/>
        <a:lstStyle/>
        <a:p>
          <a:endParaRPr lang="ru-RU"/>
        </a:p>
      </dgm:t>
    </dgm:pt>
    <dgm:pt modelId="{DAFA4483-28B9-432C-8DA7-EB87B7986000}">
      <dgm:prSet phldrT="[Текст]" custT="1"/>
      <dgm:spPr/>
      <dgm:t>
        <a:bodyPr/>
        <a:lstStyle/>
        <a:p>
          <a:r>
            <a:rPr lang="ru-RU" sz="2200" b="1" dirty="0" smtClean="0">
              <a:latin typeface="+mj-lt"/>
            </a:rPr>
            <a:t>маркировка ЕАС</a:t>
          </a:r>
          <a:br>
            <a:rPr lang="ru-RU" sz="2200" b="1" dirty="0" smtClean="0">
              <a:latin typeface="+mj-lt"/>
            </a:rPr>
          </a:br>
          <a:r>
            <a:rPr lang="ru-RU" sz="2200" b="0" dirty="0" err="1" smtClean="0">
              <a:latin typeface="+mj-lt"/>
            </a:rPr>
            <a:t>ЕАС</a:t>
          </a:r>
          <a:r>
            <a:rPr lang="ru-RU" sz="2200" b="0" dirty="0" smtClean="0">
              <a:latin typeface="+mj-lt"/>
            </a:rPr>
            <a:t> </a:t>
          </a:r>
          <a:r>
            <a:rPr lang="en-US" sz="2200" b="0" dirty="0" smtClean="0">
              <a:latin typeface="+mj-lt"/>
            </a:rPr>
            <a:t>marking</a:t>
          </a:r>
          <a:endParaRPr lang="ru-RU" sz="2200" b="0" dirty="0">
            <a:latin typeface="+mj-lt"/>
          </a:endParaRPr>
        </a:p>
      </dgm:t>
    </dgm:pt>
    <dgm:pt modelId="{61118E30-191F-449E-B690-3A72B3DBFB9C}" type="parTrans" cxnId="{6F0CAAF3-A7FA-49FC-9B95-62AE4ACA0FC0}">
      <dgm:prSet/>
      <dgm:spPr/>
      <dgm:t>
        <a:bodyPr/>
        <a:lstStyle/>
        <a:p>
          <a:endParaRPr lang="ru-RU"/>
        </a:p>
      </dgm:t>
    </dgm:pt>
    <dgm:pt modelId="{5D30060A-0E21-43E6-9550-4DD36F931786}" type="sibTrans" cxnId="{6F0CAAF3-A7FA-49FC-9B95-62AE4ACA0FC0}">
      <dgm:prSet/>
      <dgm:spPr/>
      <dgm:t>
        <a:bodyPr/>
        <a:lstStyle/>
        <a:p>
          <a:endParaRPr lang="ru-RU"/>
        </a:p>
      </dgm:t>
    </dgm:pt>
    <dgm:pt modelId="{0FBB25D7-836C-4014-A350-99CD3D3BC83B}">
      <dgm:prSet phldrT="[Текст]" custT="1"/>
      <dgm:spPr/>
      <dgm:t>
        <a:bodyPr/>
        <a:lstStyle/>
        <a:p>
          <a:r>
            <a:rPr lang="ru-RU" sz="2200" b="1" dirty="0" smtClean="0">
              <a:latin typeface="+mj-lt"/>
            </a:rPr>
            <a:t>рынок</a:t>
          </a:r>
          <a:br>
            <a:rPr lang="ru-RU" sz="2200" b="1" dirty="0" smtClean="0">
              <a:latin typeface="+mj-lt"/>
            </a:rPr>
          </a:br>
          <a:r>
            <a:rPr lang="en-US" sz="2200" b="0" dirty="0" smtClean="0">
              <a:latin typeface="+mj-lt"/>
            </a:rPr>
            <a:t>market</a:t>
          </a:r>
          <a:endParaRPr lang="ru-RU" sz="2200" b="0" dirty="0">
            <a:latin typeface="+mj-lt"/>
          </a:endParaRPr>
        </a:p>
      </dgm:t>
    </dgm:pt>
    <dgm:pt modelId="{7BC7CAE1-4BA1-43FD-B5C9-3AE7FA6AE719}" type="parTrans" cxnId="{D7F7BBDE-5956-44D6-833F-9B2CBBF65D26}">
      <dgm:prSet/>
      <dgm:spPr/>
      <dgm:t>
        <a:bodyPr/>
        <a:lstStyle/>
        <a:p>
          <a:endParaRPr lang="ru-RU"/>
        </a:p>
      </dgm:t>
    </dgm:pt>
    <dgm:pt modelId="{FB4C5FC5-8AE1-49EF-ABC5-D813E7DF77DB}" type="sibTrans" cxnId="{D7F7BBDE-5956-44D6-833F-9B2CBBF65D26}">
      <dgm:prSet/>
      <dgm:spPr/>
      <dgm:t>
        <a:bodyPr/>
        <a:lstStyle/>
        <a:p>
          <a:endParaRPr lang="ru-RU"/>
        </a:p>
      </dgm:t>
    </dgm:pt>
    <dgm:pt modelId="{B7652426-FF1F-4ED8-8C70-BD95691E64D2}">
      <dgm:prSet phldrT="[Текст]" custT="1"/>
      <dgm:spPr/>
      <dgm:t>
        <a:bodyPr/>
        <a:lstStyle/>
        <a:p>
          <a:r>
            <a:rPr lang="ru-RU" sz="2200" b="1" dirty="0" smtClean="0">
              <a:latin typeface="+mj-lt"/>
            </a:rPr>
            <a:t>потребитель</a:t>
          </a:r>
          <a:r>
            <a:rPr lang="en-US" sz="2200" b="1" dirty="0" smtClean="0">
              <a:latin typeface="+mj-lt"/>
            </a:rPr>
            <a:t/>
          </a:r>
          <a:br>
            <a:rPr lang="en-US" sz="2200" b="1" dirty="0" smtClean="0">
              <a:latin typeface="+mj-lt"/>
            </a:rPr>
          </a:br>
          <a:r>
            <a:rPr lang="en-US" sz="2200" b="0" dirty="0" smtClean="0">
              <a:latin typeface="+mj-lt"/>
            </a:rPr>
            <a:t>customer</a:t>
          </a:r>
          <a:endParaRPr lang="ru-RU" sz="2200" b="0" dirty="0">
            <a:latin typeface="+mj-lt"/>
          </a:endParaRPr>
        </a:p>
      </dgm:t>
    </dgm:pt>
    <dgm:pt modelId="{12EE110F-14CE-4555-8903-BC3EABEE1C53}" type="parTrans" cxnId="{2A5702A8-5113-4312-96B4-50CE207951DF}">
      <dgm:prSet/>
      <dgm:spPr/>
      <dgm:t>
        <a:bodyPr/>
        <a:lstStyle/>
        <a:p>
          <a:endParaRPr lang="ru-RU"/>
        </a:p>
      </dgm:t>
    </dgm:pt>
    <dgm:pt modelId="{B5A80770-CFB8-4FDE-A7FE-03900B05AB58}" type="sibTrans" cxnId="{2A5702A8-5113-4312-96B4-50CE207951DF}">
      <dgm:prSet/>
      <dgm:spPr/>
      <dgm:t>
        <a:bodyPr/>
        <a:lstStyle/>
        <a:p>
          <a:endParaRPr lang="ru-RU"/>
        </a:p>
      </dgm:t>
    </dgm:pt>
    <dgm:pt modelId="{0A71A8E9-A3A8-4DD0-9AA4-F39B153486D2}" type="pres">
      <dgm:prSet presAssocID="{CBD648C1-C820-4E14-A97F-9D90F889C87D}" presName="diagram" presStyleCnt="0">
        <dgm:presLayoutVars>
          <dgm:dir/>
          <dgm:resizeHandles val="exact"/>
        </dgm:presLayoutVars>
      </dgm:prSet>
      <dgm:spPr/>
      <dgm:t>
        <a:bodyPr/>
        <a:lstStyle/>
        <a:p>
          <a:endParaRPr lang="ru-RU"/>
        </a:p>
      </dgm:t>
    </dgm:pt>
    <dgm:pt modelId="{7E12719E-40C6-4ADB-997F-47D9B6F8DE4D}" type="pres">
      <dgm:prSet presAssocID="{83E534A3-9B60-4954-B83A-8ACF6462CA38}" presName="node" presStyleLbl="node1" presStyleIdx="0" presStyleCnt="6">
        <dgm:presLayoutVars>
          <dgm:bulletEnabled val="1"/>
        </dgm:presLayoutVars>
      </dgm:prSet>
      <dgm:spPr/>
      <dgm:t>
        <a:bodyPr/>
        <a:lstStyle/>
        <a:p>
          <a:endParaRPr lang="ru-RU"/>
        </a:p>
      </dgm:t>
    </dgm:pt>
    <dgm:pt modelId="{A21BD61B-25EA-4DDD-8FFA-8779686452BF}" type="pres">
      <dgm:prSet presAssocID="{9B0202E5-C124-4BCE-AD35-23781957BC08}" presName="sibTrans" presStyleLbl="sibTrans2D1" presStyleIdx="0" presStyleCnt="5"/>
      <dgm:spPr/>
      <dgm:t>
        <a:bodyPr/>
        <a:lstStyle/>
        <a:p>
          <a:endParaRPr lang="ru-RU"/>
        </a:p>
      </dgm:t>
    </dgm:pt>
    <dgm:pt modelId="{C9C8E79E-7BD3-4405-A9FC-14752C7031F2}" type="pres">
      <dgm:prSet presAssocID="{9B0202E5-C124-4BCE-AD35-23781957BC08}" presName="connectorText" presStyleLbl="sibTrans2D1" presStyleIdx="0" presStyleCnt="5"/>
      <dgm:spPr/>
      <dgm:t>
        <a:bodyPr/>
        <a:lstStyle/>
        <a:p>
          <a:endParaRPr lang="ru-RU"/>
        </a:p>
      </dgm:t>
    </dgm:pt>
    <dgm:pt modelId="{F5274F96-0A15-4978-B539-E12EC2BFCFAD}" type="pres">
      <dgm:prSet presAssocID="{A976186B-1AAA-4950-95AE-46030336B4E2}" presName="node" presStyleLbl="node1" presStyleIdx="1" presStyleCnt="6">
        <dgm:presLayoutVars>
          <dgm:bulletEnabled val="1"/>
        </dgm:presLayoutVars>
      </dgm:prSet>
      <dgm:spPr/>
      <dgm:t>
        <a:bodyPr/>
        <a:lstStyle/>
        <a:p>
          <a:endParaRPr lang="ru-RU"/>
        </a:p>
      </dgm:t>
    </dgm:pt>
    <dgm:pt modelId="{287419AE-56EE-4DD2-853B-5DCA4CCD8470}" type="pres">
      <dgm:prSet presAssocID="{79E35B92-1E08-4562-B1C0-7D266C4B0DAF}" presName="sibTrans" presStyleLbl="sibTrans2D1" presStyleIdx="1" presStyleCnt="5"/>
      <dgm:spPr/>
      <dgm:t>
        <a:bodyPr/>
        <a:lstStyle/>
        <a:p>
          <a:endParaRPr lang="ru-RU"/>
        </a:p>
      </dgm:t>
    </dgm:pt>
    <dgm:pt modelId="{B8D047FC-31C6-4093-92D3-ADA6E954F203}" type="pres">
      <dgm:prSet presAssocID="{79E35B92-1E08-4562-B1C0-7D266C4B0DAF}" presName="connectorText" presStyleLbl="sibTrans2D1" presStyleIdx="1" presStyleCnt="5"/>
      <dgm:spPr/>
      <dgm:t>
        <a:bodyPr/>
        <a:lstStyle/>
        <a:p>
          <a:endParaRPr lang="ru-RU"/>
        </a:p>
      </dgm:t>
    </dgm:pt>
    <dgm:pt modelId="{332D269C-BED6-4F83-9710-7031A6E73CED}" type="pres">
      <dgm:prSet presAssocID="{793209AF-7239-45E4-BDC0-4010A011EC9E}" presName="node" presStyleLbl="node1" presStyleIdx="2" presStyleCnt="6">
        <dgm:presLayoutVars>
          <dgm:bulletEnabled val="1"/>
        </dgm:presLayoutVars>
      </dgm:prSet>
      <dgm:spPr/>
      <dgm:t>
        <a:bodyPr/>
        <a:lstStyle/>
        <a:p>
          <a:endParaRPr lang="ru-RU"/>
        </a:p>
      </dgm:t>
    </dgm:pt>
    <dgm:pt modelId="{87D5D05F-FE7B-4731-A49C-AC5BFA1E2E8B}" type="pres">
      <dgm:prSet presAssocID="{9DF098A2-4258-4AB3-A5E5-471B07ECDE52}" presName="sibTrans" presStyleLbl="sibTrans2D1" presStyleIdx="2" presStyleCnt="5"/>
      <dgm:spPr/>
      <dgm:t>
        <a:bodyPr/>
        <a:lstStyle/>
        <a:p>
          <a:endParaRPr lang="ru-RU"/>
        </a:p>
      </dgm:t>
    </dgm:pt>
    <dgm:pt modelId="{D0D7D9E0-EC02-46B8-BD1E-6AE59553C48B}" type="pres">
      <dgm:prSet presAssocID="{9DF098A2-4258-4AB3-A5E5-471B07ECDE52}" presName="connectorText" presStyleLbl="sibTrans2D1" presStyleIdx="2" presStyleCnt="5"/>
      <dgm:spPr/>
      <dgm:t>
        <a:bodyPr/>
        <a:lstStyle/>
        <a:p>
          <a:endParaRPr lang="ru-RU"/>
        </a:p>
      </dgm:t>
    </dgm:pt>
    <dgm:pt modelId="{BB440CDB-7528-4765-ABD5-D745E6102AD5}" type="pres">
      <dgm:prSet presAssocID="{DAFA4483-28B9-432C-8DA7-EB87B7986000}" presName="node" presStyleLbl="node1" presStyleIdx="3" presStyleCnt="6">
        <dgm:presLayoutVars>
          <dgm:bulletEnabled val="1"/>
        </dgm:presLayoutVars>
      </dgm:prSet>
      <dgm:spPr/>
      <dgm:t>
        <a:bodyPr/>
        <a:lstStyle/>
        <a:p>
          <a:endParaRPr lang="ru-RU"/>
        </a:p>
      </dgm:t>
    </dgm:pt>
    <dgm:pt modelId="{99EDF2CA-3F98-4D16-9BBE-B768478DAFCE}" type="pres">
      <dgm:prSet presAssocID="{5D30060A-0E21-43E6-9550-4DD36F931786}" presName="sibTrans" presStyleLbl="sibTrans2D1" presStyleIdx="3" presStyleCnt="5"/>
      <dgm:spPr/>
      <dgm:t>
        <a:bodyPr/>
        <a:lstStyle/>
        <a:p>
          <a:endParaRPr lang="ru-RU"/>
        </a:p>
      </dgm:t>
    </dgm:pt>
    <dgm:pt modelId="{B0D03713-DEFE-420D-AF91-2C595B384BA1}" type="pres">
      <dgm:prSet presAssocID="{5D30060A-0E21-43E6-9550-4DD36F931786}" presName="connectorText" presStyleLbl="sibTrans2D1" presStyleIdx="3" presStyleCnt="5"/>
      <dgm:spPr/>
      <dgm:t>
        <a:bodyPr/>
        <a:lstStyle/>
        <a:p>
          <a:endParaRPr lang="ru-RU"/>
        </a:p>
      </dgm:t>
    </dgm:pt>
    <dgm:pt modelId="{D917A48E-0F34-4B80-9278-F406EC6AC602}" type="pres">
      <dgm:prSet presAssocID="{0FBB25D7-836C-4014-A350-99CD3D3BC83B}" presName="node" presStyleLbl="node1" presStyleIdx="4" presStyleCnt="6">
        <dgm:presLayoutVars>
          <dgm:bulletEnabled val="1"/>
        </dgm:presLayoutVars>
      </dgm:prSet>
      <dgm:spPr/>
      <dgm:t>
        <a:bodyPr/>
        <a:lstStyle/>
        <a:p>
          <a:endParaRPr lang="ru-RU"/>
        </a:p>
      </dgm:t>
    </dgm:pt>
    <dgm:pt modelId="{FC26DECD-85D0-4009-86C2-724DF85DE74F}" type="pres">
      <dgm:prSet presAssocID="{FB4C5FC5-8AE1-49EF-ABC5-D813E7DF77DB}" presName="sibTrans" presStyleLbl="sibTrans2D1" presStyleIdx="4" presStyleCnt="5"/>
      <dgm:spPr/>
      <dgm:t>
        <a:bodyPr/>
        <a:lstStyle/>
        <a:p>
          <a:endParaRPr lang="ru-RU"/>
        </a:p>
      </dgm:t>
    </dgm:pt>
    <dgm:pt modelId="{BA5CF93C-7EF6-406A-8A16-C73FABF779BA}" type="pres">
      <dgm:prSet presAssocID="{FB4C5FC5-8AE1-49EF-ABC5-D813E7DF77DB}" presName="connectorText" presStyleLbl="sibTrans2D1" presStyleIdx="4" presStyleCnt="5"/>
      <dgm:spPr/>
      <dgm:t>
        <a:bodyPr/>
        <a:lstStyle/>
        <a:p>
          <a:endParaRPr lang="ru-RU"/>
        </a:p>
      </dgm:t>
    </dgm:pt>
    <dgm:pt modelId="{A830A068-DBB1-4CE2-B781-B47B06892905}" type="pres">
      <dgm:prSet presAssocID="{B7652426-FF1F-4ED8-8C70-BD95691E64D2}" presName="node" presStyleLbl="node1" presStyleIdx="5" presStyleCnt="6">
        <dgm:presLayoutVars>
          <dgm:bulletEnabled val="1"/>
        </dgm:presLayoutVars>
      </dgm:prSet>
      <dgm:spPr/>
      <dgm:t>
        <a:bodyPr/>
        <a:lstStyle/>
        <a:p>
          <a:endParaRPr lang="ru-RU"/>
        </a:p>
      </dgm:t>
    </dgm:pt>
  </dgm:ptLst>
  <dgm:cxnLst>
    <dgm:cxn modelId="{9ECACF0A-65B8-49BE-AF42-347C1548823C}" type="presOf" srcId="{5D30060A-0E21-43E6-9550-4DD36F931786}" destId="{B0D03713-DEFE-420D-AF91-2C595B384BA1}" srcOrd="1" destOrd="0" presId="urn:microsoft.com/office/officeart/2005/8/layout/process5"/>
    <dgm:cxn modelId="{B1AF8E69-14DA-4899-BEB6-9F674199B13A}" type="presOf" srcId="{9B0202E5-C124-4BCE-AD35-23781957BC08}" destId="{A21BD61B-25EA-4DDD-8FFA-8779686452BF}" srcOrd="0" destOrd="0" presId="urn:microsoft.com/office/officeart/2005/8/layout/process5"/>
    <dgm:cxn modelId="{2A5702A8-5113-4312-96B4-50CE207951DF}" srcId="{CBD648C1-C820-4E14-A97F-9D90F889C87D}" destId="{B7652426-FF1F-4ED8-8C70-BD95691E64D2}" srcOrd="5" destOrd="0" parTransId="{12EE110F-14CE-4555-8903-BC3EABEE1C53}" sibTransId="{B5A80770-CFB8-4FDE-A7FE-03900B05AB58}"/>
    <dgm:cxn modelId="{B9D63037-8A82-43C1-8ED9-671D5D60C586}" type="presOf" srcId="{FB4C5FC5-8AE1-49EF-ABC5-D813E7DF77DB}" destId="{BA5CF93C-7EF6-406A-8A16-C73FABF779BA}" srcOrd="1" destOrd="0" presId="urn:microsoft.com/office/officeart/2005/8/layout/process5"/>
    <dgm:cxn modelId="{821D517A-F9E2-4CCC-A624-3B4BC7536684}" type="presOf" srcId="{9B0202E5-C124-4BCE-AD35-23781957BC08}" destId="{C9C8E79E-7BD3-4405-A9FC-14752C7031F2}" srcOrd="1" destOrd="0" presId="urn:microsoft.com/office/officeart/2005/8/layout/process5"/>
    <dgm:cxn modelId="{81150F03-088D-41F8-9B77-A521FC1A6490}" srcId="{CBD648C1-C820-4E14-A97F-9D90F889C87D}" destId="{83E534A3-9B60-4954-B83A-8ACF6462CA38}" srcOrd="0" destOrd="0" parTransId="{96462E48-E207-4C24-8F71-E8697931BD23}" sibTransId="{9B0202E5-C124-4BCE-AD35-23781957BC08}"/>
    <dgm:cxn modelId="{D7F7BBDE-5956-44D6-833F-9B2CBBF65D26}" srcId="{CBD648C1-C820-4E14-A97F-9D90F889C87D}" destId="{0FBB25D7-836C-4014-A350-99CD3D3BC83B}" srcOrd="4" destOrd="0" parTransId="{7BC7CAE1-4BA1-43FD-B5C9-3AE7FA6AE719}" sibTransId="{FB4C5FC5-8AE1-49EF-ABC5-D813E7DF77DB}"/>
    <dgm:cxn modelId="{96381584-5858-46A4-943A-8BCB97E9D8D1}" type="presOf" srcId="{83E534A3-9B60-4954-B83A-8ACF6462CA38}" destId="{7E12719E-40C6-4ADB-997F-47D9B6F8DE4D}" srcOrd="0" destOrd="0" presId="urn:microsoft.com/office/officeart/2005/8/layout/process5"/>
    <dgm:cxn modelId="{B8399E57-77B0-4D06-BB70-028F13F198A7}" srcId="{CBD648C1-C820-4E14-A97F-9D90F889C87D}" destId="{A976186B-1AAA-4950-95AE-46030336B4E2}" srcOrd="1" destOrd="0" parTransId="{BCA84179-FF7B-464E-8FB0-E0A3157826B6}" sibTransId="{79E35B92-1E08-4562-B1C0-7D266C4B0DAF}"/>
    <dgm:cxn modelId="{26735F01-C596-4841-9819-5BA086B9B94A}" type="presOf" srcId="{5D30060A-0E21-43E6-9550-4DD36F931786}" destId="{99EDF2CA-3F98-4D16-9BBE-B768478DAFCE}" srcOrd="0" destOrd="0" presId="urn:microsoft.com/office/officeart/2005/8/layout/process5"/>
    <dgm:cxn modelId="{4D808A6B-5427-4352-BF9E-81F455B19EF5}" type="presOf" srcId="{0FBB25D7-836C-4014-A350-99CD3D3BC83B}" destId="{D917A48E-0F34-4B80-9278-F406EC6AC602}" srcOrd="0" destOrd="0" presId="urn:microsoft.com/office/officeart/2005/8/layout/process5"/>
    <dgm:cxn modelId="{C14648A2-2C71-4F6E-8B42-FA732F97F5C5}" type="presOf" srcId="{793209AF-7239-45E4-BDC0-4010A011EC9E}" destId="{332D269C-BED6-4F83-9710-7031A6E73CED}" srcOrd="0" destOrd="0" presId="urn:microsoft.com/office/officeart/2005/8/layout/process5"/>
    <dgm:cxn modelId="{4A907550-34EF-41C3-A261-7F4DF3CC710B}" type="presOf" srcId="{FB4C5FC5-8AE1-49EF-ABC5-D813E7DF77DB}" destId="{FC26DECD-85D0-4009-86C2-724DF85DE74F}" srcOrd="0" destOrd="0" presId="urn:microsoft.com/office/officeart/2005/8/layout/process5"/>
    <dgm:cxn modelId="{E652F504-F8E8-41ED-B356-E937E074F5BD}" type="presOf" srcId="{9DF098A2-4258-4AB3-A5E5-471B07ECDE52}" destId="{87D5D05F-FE7B-4731-A49C-AC5BFA1E2E8B}" srcOrd="0" destOrd="0" presId="urn:microsoft.com/office/officeart/2005/8/layout/process5"/>
    <dgm:cxn modelId="{8EF6565C-76E7-4494-9866-FEFE93C9435A}" type="presOf" srcId="{CBD648C1-C820-4E14-A97F-9D90F889C87D}" destId="{0A71A8E9-A3A8-4DD0-9AA4-F39B153486D2}" srcOrd="0" destOrd="0" presId="urn:microsoft.com/office/officeart/2005/8/layout/process5"/>
    <dgm:cxn modelId="{726B3A54-D65A-4029-A643-B3DF73A4D574}" type="presOf" srcId="{79E35B92-1E08-4562-B1C0-7D266C4B0DAF}" destId="{287419AE-56EE-4DD2-853B-5DCA4CCD8470}" srcOrd="0" destOrd="0" presId="urn:microsoft.com/office/officeart/2005/8/layout/process5"/>
    <dgm:cxn modelId="{1F45365A-3372-463D-87A3-ECF21B45CD64}" type="presOf" srcId="{9DF098A2-4258-4AB3-A5E5-471B07ECDE52}" destId="{D0D7D9E0-EC02-46B8-BD1E-6AE59553C48B}" srcOrd="1" destOrd="0" presId="urn:microsoft.com/office/officeart/2005/8/layout/process5"/>
    <dgm:cxn modelId="{CEA4B229-BB0A-4340-991C-0F500BD8213E}" type="presOf" srcId="{B7652426-FF1F-4ED8-8C70-BD95691E64D2}" destId="{A830A068-DBB1-4CE2-B781-B47B06892905}" srcOrd="0" destOrd="0" presId="urn:microsoft.com/office/officeart/2005/8/layout/process5"/>
    <dgm:cxn modelId="{E5986C3C-3041-4823-9A50-5CFA621941DE}" type="presOf" srcId="{79E35B92-1E08-4562-B1C0-7D266C4B0DAF}" destId="{B8D047FC-31C6-4093-92D3-ADA6E954F203}" srcOrd="1" destOrd="0" presId="urn:microsoft.com/office/officeart/2005/8/layout/process5"/>
    <dgm:cxn modelId="{34B1A210-BBF2-493D-9664-0877D40597C7}" type="presOf" srcId="{A976186B-1AAA-4950-95AE-46030336B4E2}" destId="{F5274F96-0A15-4978-B539-E12EC2BFCFAD}" srcOrd="0" destOrd="0" presId="urn:microsoft.com/office/officeart/2005/8/layout/process5"/>
    <dgm:cxn modelId="{BE94BFD5-764A-4EA0-B0A7-F08537627564}" type="presOf" srcId="{DAFA4483-28B9-432C-8DA7-EB87B7986000}" destId="{BB440CDB-7528-4765-ABD5-D745E6102AD5}" srcOrd="0" destOrd="0" presId="urn:microsoft.com/office/officeart/2005/8/layout/process5"/>
    <dgm:cxn modelId="{A48268E2-3217-47FA-A92B-C1204B18417B}" srcId="{CBD648C1-C820-4E14-A97F-9D90F889C87D}" destId="{793209AF-7239-45E4-BDC0-4010A011EC9E}" srcOrd="2" destOrd="0" parTransId="{F564343E-715B-402E-9D9A-6B81C1C28400}" sibTransId="{9DF098A2-4258-4AB3-A5E5-471B07ECDE52}"/>
    <dgm:cxn modelId="{6F0CAAF3-A7FA-49FC-9B95-62AE4ACA0FC0}" srcId="{CBD648C1-C820-4E14-A97F-9D90F889C87D}" destId="{DAFA4483-28B9-432C-8DA7-EB87B7986000}" srcOrd="3" destOrd="0" parTransId="{61118E30-191F-449E-B690-3A72B3DBFB9C}" sibTransId="{5D30060A-0E21-43E6-9550-4DD36F931786}"/>
    <dgm:cxn modelId="{E97867B1-A272-4E55-8D1A-C9B3D7F1D31E}" type="presParOf" srcId="{0A71A8E9-A3A8-4DD0-9AA4-F39B153486D2}" destId="{7E12719E-40C6-4ADB-997F-47D9B6F8DE4D}" srcOrd="0" destOrd="0" presId="urn:microsoft.com/office/officeart/2005/8/layout/process5"/>
    <dgm:cxn modelId="{CCE19310-E8C5-4A3B-BD90-F36239794106}" type="presParOf" srcId="{0A71A8E9-A3A8-4DD0-9AA4-F39B153486D2}" destId="{A21BD61B-25EA-4DDD-8FFA-8779686452BF}" srcOrd="1" destOrd="0" presId="urn:microsoft.com/office/officeart/2005/8/layout/process5"/>
    <dgm:cxn modelId="{EA117AD0-F35B-4EC9-9103-3FEC1F005C40}" type="presParOf" srcId="{A21BD61B-25EA-4DDD-8FFA-8779686452BF}" destId="{C9C8E79E-7BD3-4405-A9FC-14752C7031F2}" srcOrd="0" destOrd="0" presId="urn:microsoft.com/office/officeart/2005/8/layout/process5"/>
    <dgm:cxn modelId="{02CA3E1D-F41E-4712-99C8-B6EF363DADED}" type="presParOf" srcId="{0A71A8E9-A3A8-4DD0-9AA4-F39B153486D2}" destId="{F5274F96-0A15-4978-B539-E12EC2BFCFAD}" srcOrd="2" destOrd="0" presId="urn:microsoft.com/office/officeart/2005/8/layout/process5"/>
    <dgm:cxn modelId="{0239A48F-76E0-4093-9935-46A2BC0FAAD2}" type="presParOf" srcId="{0A71A8E9-A3A8-4DD0-9AA4-F39B153486D2}" destId="{287419AE-56EE-4DD2-853B-5DCA4CCD8470}" srcOrd="3" destOrd="0" presId="urn:microsoft.com/office/officeart/2005/8/layout/process5"/>
    <dgm:cxn modelId="{46920270-5059-4E05-A986-7B1363A7EFE8}" type="presParOf" srcId="{287419AE-56EE-4DD2-853B-5DCA4CCD8470}" destId="{B8D047FC-31C6-4093-92D3-ADA6E954F203}" srcOrd="0" destOrd="0" presId="urn:microsoft.com/office/officeart/2005/8/layout/process5"/>
    <dgm:cxn modelId="{BCD744C1-7430-4FDB-AF3A-5E88F9F4274C}" type="presParOf" srcId="{0A71A8E9-A3A8-4DD0-9AA4-F39B153486D2}" destId="{332D269C-BED6-4F83-9710-7031A6E73CED}" srcOrd="4" destOrd="0" presId="urn:microsoft.com/office/officeart/2005/8/layout/process5"/>
    <dgm:cxn modelId="{E31D8B13-57B8-4ACA-9386-90823DAEBD72}" type="presParOf" srcId="{0A71A8E9-A3A8-4DD0-9AA4-F39B153486D2}" destId="{87D5D05F-FE7B-4731-A49C-AC5BFA1E2E8B}" srcOrd="5" destOrd="0" presId="urn:microsoft.com/office/officeart/2005/8/layout/process5"/>
    <dgm:cxn modelId="{6665F597-1E06-4C8A-BBA6-0854918E9814}" type="presParOf" srcId="{87D5D05F-FE7B-4731-A49C-AC5BFA1E2E8B}" destId="{D0D7D9E0-EC02-46B8-BD1E-6AE59553C48B}" srcOrd="0" destOrd="0" presId="urn:microsoft.com/office/officeart/2005/8/layout/process5"/>
    <dgm:cxn modelId="{396E6F71-99A5-4361-B72E-9F9E4918E03B}" type="presParOf" srcId="{0A71A8E9-A3A8-4DD0-9AA4-F39B153486D2}" destId="{BB440CDB-7528-4765-ABD5-D745E6102AD5}" srcOrd="6" destOrd="0" presId="urn:microsoft.com/office/officeart/2005/8/layout/process5"/>
    <dgm:cxn modelId="{11E15FD3-23BE-4EA5-957A-75984CFACCB5}" type="presParOf" srcId="{0A71A8E9-A3A8-4DD0-9AA4-F39B153486D2}" destId="{99EDF2CA-3F98-4D16-9BBE-B768478DAFCE}" srcOrd="7" destOrd="0" presId="urn:microsoft.com/office/officeart/2005/8/layout/process5"/>
    <dgm:cxn modelId="{80AD38F5-C84F-47B5-8AC4-C0ECD0B988CB}" type="presParOf" srcId="{99EDF2CA-3F98-4D16-9BBE-B768478DAFCE}" destId="{B0D03713-DEFE-420D-AF91-2C595B384BA1}" srcOrd="0" destOrd="0" presId="urn:microsoft.com/office/officeart/2005/8/layout/process5"/>
    <dgm:cxn modelId="{A36A4FF1-E912-4C21-A26B-C0E67E7E81C4}" type="presParOf" srcId="{0A71A8E9-A3A8-4DD0-9AA4-F39B153486D2}" destId="{D917A48E-0F34-4B80-9278-F406EC6AC602}" srcOrd="8" destOrd="0" presId="urn:microsoft.com/office/officeart/2005/8/layout/process5"/>
    <dgm:cxn modelId="{404D027F-B3E9-4407-BFE6-BC1FBC24E2E2}" type="presParOf" srcId="{0A71A8E9-A3A8-4DD0-9AA4-F39B153486D2}" destId="{FC26DECD-85D0-4009-86C2-724DF85DE74F}" srcOrd="9" destOrd="0" presId="urn:microsoft.com/office/officeart/2005/8/layout/process5"/>
    <dgm:cxn modelId="{2737E767-D066-4793-9EAB-DE7DDA2D685A}" type="presParOf" srcId="{FC26DECD-85D0-4009-86C2-724DF85DE74F}" destId="{BA5CF93C-7EF6-406A-8A16-C73FABF779BA}" srcOrd="0" destOrd="0" presId="urn:microsoft.com/office/officeart/2005/8/layout/process5"/>
    <dgm:cxn modelId="{F1E1D0DF-CBF5-490A-915A-C45152F9FA16}" type="presParOf" srcId="{0A71A8E9-A3A8-4DD0-9AA4-F39B153486D2}" destId="{A830A068-DBB1-4CE2-B781-B47B06892905}" srcOrd="10" destOrd="0" presId="urn:microsoft.com/office/officeart/2005/8/layout/process5"/>
  </dgm:cxnLst>
  <dgm:bg>
    <a:solidFill>
      <a:schemeClr val="tx1">
        <a:lumMod val="50000"/>
        <a:lumOff val="5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5F1A91-E290-4B00-8389-5AC1692CE869}"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ru-RU"/>
        </a:p>
      </dgm:t>
    </dgm:pt>
    <dgm:pt modelId="{E37447FC-432C-4913-AEAA-589A60B0A168}">
      <dgm:prSet phldrT="[Текст]" custT="1"/>
      <dgm:spPr/>
      <dgm:t>
        <a:bodyPr/>
        <a:lstStyle/>
        <a:p>
          <a:pPr algn="l"/>
          <a:endParaRPr lang="en-US" sz="1600" b="1" dirty="0" smtClean="0">
            <a:latin typeface="+mj-lt"/>
          </a:endParaRPr>
        </a:p>
        <a:p>
          <a:pPr algn="l"/>
          <a:r>
            <a:rPr lang="ru-RU" sz="1600" b="1" dirty="0" smtClean="0">
              <a:latin typeface="+mj-lt"/>
            </a:rPr>
            <a:t>Установление обязательных требований к</a:t>
          </a:r>
          <a:r>
            <a:rPr lang="en-US" sz="1600" b="1" dirty="0" smtClean="0">
              <a:latin typeface="+mj-lt"/>
            </a:rPr>
            <a:t> </a:t>
          </a:r>
          <a:r>
            <a:rPr lang="ru-RU" sz="1600" b="1" dirty="0" smtClean="0">
              <a:latin typeface="+mj-lt"/>
            </a:rPr>
            <a:t>производителям и импортерам</a:t>
          </a:r>
          <a:r>
            <a:rPr lang="en-US" sz="1600" b="1" dirty="0" smtClean="0">
              <a:latin typeface="+mj-lt"/>
            </a:rPr>
            <a:t> </a:t>
          </a:r>
          <a:r>
            <a:rPr lang="en-US" sz="1600" b="0" dirty="0" smtClean="0">
              <a:latin typeface="+mj-lt"/>
            </a:rPr>
            <a:t>/</a:t>
          </a:r>
          <a:r>
            <a:rPr lang="en-US" sz="1600" b="1" dirty="0" smtClean="0">
              <a:latin typeface="+mj-lt"/>
            </a:rPr>
            <a:t> </a:t>
          </a:r>
          <a:r>
            <a:rPr lang="en-US" sz="1600" b="0" dirty="0" smtClean="0">
              <a:latin typeface="+mj-lt"/>
            </a:rPr>
            <a:t>The establishment of mandatory requirements for manufacturers and importers</a:t>
          </a:r>
        </a:p>
        <a:p>
          <a:pPr algn="l"/>
          <a:endParaRPr lang="ru-RU" sz="1600" dirty="0">
            <a:latin typeface="+mj-lt"/>
          </a:endParaRPr>
        </a:p>
      </dgm:t>
    </dgm:pt>
    <dgm:pt modelId="{CDA424BA-D771-4F25-8088-43FD3BF7FE95}" type="parTrans" cxnId="{2AFBB7C0-F3B0-4FE6-AF4E-0A77CE6F1DFE}">
      <dgm:prSet/>
      <dgm:spPr/>
      <dgm:t>
        <a:bodyPr/>
        <a:lstStyle/>
        <a:p>
          <a:endParaRPr lang="ru-RU"/>
        </a:p>
      </dgm:t>
    </dgm:pt>
    <dgm:pt modelId="{844DCAC0-AAE9-4257-9DA2-9589A9BCE290}" type="sibTrans" cxnId="{2AFBB7C0-F3B0-4FE6-AF4E-0A77CE6F1DFE}">
      <dgm:prSet/>
      <dgm:spPr/>
      <dgm:t>
        <a:bodyPr/>
        <a:lstStyle/>
        <a:p>
          <a:endParaRPr lang="ru-RU"/>
        </a:p>
      </dgm:t>
    </dgm:pt>
    <dgm:pt modelId="{7CF81A57-B34D-418F-82BB-DDA676EC0EBC}">
      <dgm:prSet phldrT="[Текст]" custT="1"/>
      <dgm:spPr/>
      <dgm:t>
        <a:bodyPr/>
        <a:lstStyle/>
        <a:p>
          <a:r>
            <a:rPr lang="ru-RU" sz="1400" b="1" dirty="0" smtClean="0">
              <a:latin typeface="+mj-lt"/>
            </a:rPr>
            <a:t>Государственный контроль (надзор) за соблюдением требований</a:t>
          </a:r>
          <a:r>
            <a:rPr lang="en-US" sz="1400" b="1" dirty="0" smtClean="0">
              <a:latin typeface="+mj-lt"/>
            </a:rPr>
            <a:t> </a:t>
          </a:r>
          <a:r>
            <a:rPr lang="en-US" sz="1400" b="0" dirty="0" smtClean="0">
              <a:latin typeface="+mj-lt"/>
            </a:rPr>
            <a:t>/ Governmental supervision over compliance with the requirements</a:t>
          </a:r>
          <a:endParaRPr lang="ru-RU" sz="1400" b="1" dirty="0">
            <a:latin typeface="+mj-lt"/>
          </a:endParaRPr>
        </a:p>
      </dgm:t>
    </dgm:pt>
    <dgm:pt modelId="{3A692B07-0E37-466F-9C43-2FE9E25D9567}" type="parTrans" cxnId="{D1D96AFD-16E4-41DC-BA1B-D5C346AA8E09}">
      <dgm:prSet/>
      <dgm:spPr/>
      <dgm:t>
        <a:bodyPr/>
        <a:lstStyle/>
        <a:p>
          <a:endParaRPr lang="ru-RU"/>
        </a:p>
      </dgm:t>
    </dgm:pt>
    <dgm:pt modelId="{14CB80A5-274B-41EA-949C-13EBF07905D1}" type="sibTrans" cxnId="{D1D96AFD-16E4-41DC-BA1B-D5C346AA8E09}">
      <dgm:prSet/>
      <dgm:spPr/>
      <dgm:t>
        <a:bodyPr/>
        <a:lstStyle/>
        <a:p>
          <a:endParaRPr lang="ru-RU"/>
        </a:p>
      </dgm:t>
    </dgm:pt>
    <dgm:pt modelId="{081A2002-8222-434C-80CF-835A602E5831}">
      <dgm:prSet phldrT="[Текст]" custT="1"/>
      <dgm:spPr/>
      <dgm:t>
        <a:bodyPr/>
        <a:lstStyle/>
        <a:p>
          <a:r>
            <a:rPr lang="ru-RU" sz="1400" b="1" dirty="0" smtClean="0">
              <a:latin typeface="+mj-lt"/>
            </a:rPr>
            <a:t>Установление ответственности производителей и импортеров, нарушающих требования</a:t>
          </a:r>
          <a:r>
            <a:rPr lang="en-US" sz="1400" b="1" dirty="0" smtClean="0">
              <a:latin typeface="+mj-lt"/>
            </a:rPr>
            <a:t> </a:t>
          </a:r>
          <a:r>
            <a:rPr lang="en-US" sz="1400" b="0" dirty="0" smtClean="0">
              <a:latin typeface="+mj-lt"/>
            </a:rPr>
            <a:t>/ The establishment of manufacturers’ and importers’ responsibility for non-compliance with the requirements)</a:t>
          </a:r>
          <a:endParaRPr lang="ru-RU" sz="1400" b="1" dirty="0">
            <a:latin typeface="+mj-lt"/>
          </a:endParaRPr>
        </a:p>
      </dgm:t>
    </dgm:pt>
    <dgm:pt modelId="{167840EF-31FC-428D-B82C-4EC1D371C2C9}" type="parTrans" cxnId="{4FADEF51-1854-4599-9E5C-3C90FA9C39F4}">
      <dgm:prSet/>
      <dgm:spPr/>
      <dgm:t>
        <a:bodyPr/>
        <a:lstStyle/>
        <a:p>
          <a:endParaRPr lang="ru-RU"/>
        </a:p>
      </dgm:t>
    </dgm:pt>
    <dgm:pt modelId="{EA16F5EB-FAAA-4625-9B29-9FE8EA06BF21}" type="sibTrans" cxnId="{4FADEF51-1854-4599-9E5C-3C90FA9C39F4}">
      <dgm:prSet/>
      <dgm:spPr/>
      <dgm:t>
        <a:bodyPr/>
        <a:lstStyle/>
        <a:p>
          <a:endParaRPr lang="ru-RU"/>
        </a:p>
      </dgm:t>
    </dgm:pt>
    <dgm:pt modelId="{1AF4905B-B15B-44C4-9A16-8F328F6CEA98}">
      <dgm:prSet phldrT="[Текст]" custT="1"/>
      <dgm:spPr/>
      <dgm:t>
        <a:bodyPr/>
        <a:lstStyle/>
        <a:p>
          <a:r>
            <a:rPr lang="ru-RU" sz="1600" b="1" dirty="0" smtClean="0">
              <a:latin typeface="+mj-lt"/>
            </a:rPr>
            <a:t>Аккредитация сертификационных центров</a:t>
          </a:r>
          <a:r>
            <a:rPr lang="en-US" sz="1600" b="1" dirty="0" smtClean="0">
              <a:latin typeface="+mj-lt"/>
            </a:rPr>
            <a:t> </a:t>
          </a:r>
          <a:r>
            <a:rPr lang="en-US" sz="1600" b="0" dirty="0" smtClean="0">
              <a:latin typeface="+mj-lt"/>
            </a:rPr>
            <a:t>/ Accreditation of certification centers</a:t>
          </a:r>
          <a:endParaRPr lang="ru-RU" sz="1600" b="1" dirty="0">
            <a:latin typeface="+mj-lt"/>
          </a:endParaRPr>
        </a:p>
      </dgm:t>
    </dgm:pt>
    <dgm:pt modelId="{AF965CDC-1385-46A9-9131-2FF4E4FFB30C}" type="sibTrans" cxnId="{D179245A-7330-4143-BD5E-64C437F51835}">
      <dgm:prSet/>
      <dgm:spPr/>
      <dgm:t>
        <a:bodyPr/>
        <a:lstStyle/>
        <a:p>
          <a:endParaRPr lang="ru-RU"/>
        </a:p>
      </dgm:t>
    </dgm:pt>
    <dgm:pt modelId="{2291A408-61C0-42E0-AC46-EE4ED8E75FE6}" type="parTrans" cxnId="{D179245A-7330-4143-BD5E-64C437F51835}">
      <dgm:prSet/>
      <dgm:spPr/>
      <dgm:t>
        <a:bodyPr/>
        <a:lstStyle/>
        <a:p>
          <a:endParaRPr lang="ru-RU"/>
        </a:p>
      </dgm:t>
    </dgm:pt>
    <dgm:pt modelId="{6FEC5FB3-E05E-4024-B0E0-6095F7A6C292}">
      <dgm:prSet phldrT="[Текст]" custT="1"/>
      <dgm:spPr/>
      <dgm:t>
        <a:bodyPr/>
        <a:lstStyle/>
        <a:p>
          <a:r>
            <a:rPr lang="ru-RU" sz="1600" b="1" dirty="0" smtClean="0">
              <a:latin typeface="+mj-lt"/>
            </a:rPr>
            <a:t>Стимулирование производства (утверждение стандартов)</a:t>
          </a:r>
          <a:r>
            <a:rPr lang="en-US" sz="1600" b="1" dirty="0" smtClean="0">
              <a:latin typeface="+mj-lt"/>
            </a:rPr>
            <a:t> </a:t>
          </a:r>
          <a:r>
            <a:rPr lang="en-US" sz="1600" b="0" dirty="0" smtClean="0">
              <a:latin typeface="+mj-lt"/>
            </a:rPr>
            <a:t>/ Production incitement (confirmation of standards)</a:t>
          </a:r>
          <a:endParaRPr lang="ru-RU" sz="1600" b="1" dirty="0">
            <a:latin typeface="+mj-lt"/>
          </a:endParaRPr>
        </a:p>
      </dgm:t>
    </dgm:pt>
    <dgm:pt modelId="{8710108A-1DD4-46F7-B467-84068C26C30E}" type="sibTrans" cxnId="{E34E5966-430E-458E-93E3-818615E39B08}">
      <dgm:prSet/>
      <dgm:spPr/>
      <dgm:t>
        <a:bodyPr/>
        <a:lstStyle/>
        <a:p>
          <a:endParaRPr lang="ru-RU"/>
        </a:p>
      </dgm:t>
    </dgm:pt>
    <dgm:pt modelId="{04DC4763-3724-46A2-9861-D679B29A266D}" type="parTrans" cxnId="{E34E5966-430E-458E-93E3-818615E39B08}">
      <dgm:prSet/>
      <dgm:spPr/>
      <dgm:t>
        <a:bodyPr/>
        <a:lstStyle/>
        <a:p>
          <a:endParaRPr lang="ru-RU"/>
        </a:p>
      </dgm:t>
    </dgm:pt>
    <dgm:pt modelId="{B6FCE1ED-E2B8-4225-A214-035578BA7E36}" type="pres">
      <dgm:prSet presAssocID="{035F1A91-E290-4B00-8389-5AC1692CE869}" presName="outerComposite" presStyleCnt="0">
        <dgm:presLayoutVars>
          <dgm:chMax val="5"/>
          <dgm:dir/>
          <dgm:resizeHandles val="exact"/>
        </dgm:presLayoutVars>
      </dgm:prSet>
      <dgm:spPr/>
      <dgm:t>
        <a:bodyPr/>
        <a:lstStyle/>
        <a:p>
          <a:endParaRPr lang="ru-RU"/>
        </a:p>
      </dgm:t>
    </dgm:pt>
    <dgm:pt modelId="{E0C34F04-EA93-46DF-8BC2-0B85541A6970}" type="pres">
      <dgm:prSet presAssocID="{035F1A91-E290-4B00-8389-5AC1692CE869}" presName="dummyMaxCanvas" presStyleCnt="0">
        <dgm:presLayoutVars/>
      </dgm:prSet>
      <dgm:spPr/>
      <dgm:t>
        <a:bodyPr/>
        <a:lstStyle/>
        <a:p>
          <a:endParaRPr lang="ru-RU"/>
        </a:p>
      </dgm:t>
    </dgm:pt>
    <dgm:pt modelId="{3A205CCC-7B25-44C3-BBD2-04104CDE2531}" type="pres">
      <dgm:prSet presAssocID="{035F1A91-E290-4B00-8389-5AC1692CE869}" presName="FiveNodes_1" presStyleLbl="node1" presStyleIdx="0" presStyleCnt="5">
        <dgm:presLayoutVars>
          <dgm:bulletEnabled val="1"/>
        </dgm:presLayoutVars>
      </dgm:prSet>
      <dgm:spPr/>
      <dgm:t>
        <a:bodyPr/>
        <a:lstStyle/>
        <a:p>
          <a:endParaRPr lang="ru-RU"/>
        </a:p>
      </dgm:t>
    </dgm:pt>
    <dgm:pt modelId="{80989D17-08D6-4BCF-A12B-8FCF0FAFB266}" type="pres">
      <dgm:prSet presAssocID="{035F1A91-E290-4B00-8389-5AC1692CE869}" presName="FiveNodes_2" presStyleLbl="node1" presStyleIdx="1" presStyleCnt="5">
        <dgm:presLayoutVars>
          <dgm:bulletEnabled val="1"/>
        </dgm:presLayoutVars>
      </dgm:prSet>
      <dgm:spPr/>
      <dgm:t>
        <a:bodyPr/>
        <a:lstStyle/>
        <a:p>
          <a:endParaRPr lang="ru-RU"/>
        </a:p>
      </dgm:t>
    </dgm:pt>
    <dgm:pt modelId="{D351656B-E826-4F3C-8E07-8CCCAB63AE24}" type="pres">
      <dgm:prSet presAssocID="{035F1A91-E290-4B00-8389-5AC1692CE869}" presName="FiveNodes_3" presStyleLbl="node1" presStyleIdx="2" presStyleCnt="5">
        <dgm:presLayoutVars>
          <dgm:bulletEnabled val="1"/>
        </dgm:presLayoutVars>
      </dgm:prSet>
      <dgm:spPr/>
      <dgm:t>
        <a:bodyPr/>
        <a:lstStyle/>
        <a:p>
          <a:endParaRPr lang="ru-RU"/>
        </a:p>
      </dgm:t>
    </dgm:pt>
    <dgm:pt modelId="{CC0D3CE5-CC86-4FC3-AD2F-BE5362975FC0}" type="pres">
      <dgm:prSet presAssocID="{035F1A91-E290-4B00-8389-5AC1692CE869}" presName="FiveNodes_4" presStyleLbl="node1" presStyleIdx="3" presStyleCnt="5" custLinFactNeighborX="467" custLinFactNeighborY="2759">
        <dgm:presLayoutVars>
          <dgm:bulletEnabled val="1"/>
        </dgm:presLayoutVars>
      </dgm:prSet>
      <dgm:spPr/>
      <dgm:t>
        <a:bodyPr/>
        <a:lstStyle/>
        <a:p>
          <a:endParaRPr lang="ru-RU"/>
        </a:p>
      </dgm:t>
    </dgm:pt>
    <dgm:pt modelId="{E8283C08-245D-422F-81E0-576371D617F5}" type="pres">
      <dgm:prSet presAssocID="{035F1A91-E290-4B00-8389-5AC1692CE869}" presName="FiveNodes_5" presStyleLbl="node1" presStyleIdx="4" presStyleCnt="5">
        <dgm:presLayoutVars>
          <dgm:bulletEnabled val="1"/>
        </dgm:presLayoutVars>
      </dgm:prSet>
      <dgm:spPr/>
      <dgm:t>
        <a:bodyPr/>
        <a:lstStyle/>
        <a:p>
          <a:endParaRPr lang="ru-RU"/>
        </a:p>
      </dgm:t>
    </dgm:pt>
    <dgm:pt modelId="{9D014E21-1C99-4EF0-AC3D-696B656F76FB}" type="pres">
      <dgm:prSet presAssocID="{035F1A91-E290-4B00-8389-5AC1692CE869}" presName="FiveConn_1-2" presStyleLbl="fgAccFollowNode1" presStyleIdx="0" presStyleCnt="4">
        <dgm:presLayoutVars>
          <dgm:bulletEnabled val="1"/>
        </dgm:presLayoutVars>
      </dgm:prSet>
      <dgm:spPr/>
      <dgm:t>
        <a:bodyPr/>
        <a:lstStyle/>
        <a:p>
          <a:endParaRPr lang="ru-RU"/>
        </a:p>
      </dgm:t>
    </dgm:pt>
    <dgm:pt modelId="{328F9697-B310-435D-A5CF-D5485CE2CD55}" type="pres">
      <dgm:prSet presAssocID="{035F1A91-E290-4B00-8389-5AC1692CE869}" presName="FiveConn_2-3" presStyleLbl="fgAccFollowNode1" presStyleIdx="1" presStyleCnt="4">
        <dgm:presLayoutVars>
          <dgm:bulletEnabled val="1"/>
        </dgm:presLayoutVars>
      </dgm:prSet>
      <dgm:spPr/>
      <dgm:t>
        <a:bodyPr/>
        <a:lstStyle/>
        <a:p>
          <a:endParaRPr lang="ru-RU"/>
        </a:p>
      </dgm:t>
    </dgm:pt>
    <dgm:pt modelId="{29DDE046-7AEA-4DDF-8EB4-D6423B12ED17}" type="pres">
      <dgm:prSet presAssocID="{035F1A91-E290-4B00-8389-5AC1692CE869}" presName="FiveConn_3-4" presStyleLbl="fgAccFollowNode1" presStyleIdx="2" presStyleCnt="4">
        <dgm:presLayoutVars>
          <dgm:bulletEnabled val="1"/>
        </dgm:presLayoutVars>
      </dgm:prSet>
      <dgm:spPr/>
      <dgm:t>
        <a:bodyPr/>
        <a:lstStyle/>
        <a:p>
          <a:endParaRPr lang="ru-RU"/>
        </a:p>
      </dgm:t>
    </dgm:pt>
    <dgm:pt modelId="{F90533B2-4F91-4C49-B63B-B258F079583D}" type="pres">
      <dgm:prSet presAssocID="{035F1A91-E290-4B00-8389-5AC1692CE869}" presName="FiveConn_4-5" presStyleLbl="fgAccFollowNode1" presStyleIdx="3" presStyleCnt="4">
        <dgm:presLayoutVars>
          <dgm:bulletEnabled val="1"/>
        </dgm:presLayoutVars>
      </dgm:prSet>
      <dgm:spPr/>
      <dgm:t>
        <a:bodyPr/>
        <a:lstStyle/>
        <a:p>
          <a:endParaRPr lang="ru-RU"/>
        </a:p>
      </dgm:t>
    </dgm:pt>
    <dgm:pt modelId="{95F10806-10AB-4991-87AF-99ECE2961E6F}" type="pres">
      <dgm:prSet presAssocID="{035F1A91-E290-4B00-8389-5AC1692CE869}" presName="FiveNodes_1_text" presStyleLbl="node1" presStyleIdx="4" presStyleCnt="5">
        <dgm:presLayoutVars>
          <dgm:bulletEnabled val="1"/>
        </dgm:presLayoutVars>
      </dgm:prSet>
      <dgm:spPr/>
      <dgm:t>
        <a:bodyPr/>
        <a:lstStyle/>
        <a:p>
          <a:endParaRPr lang="ru-RU"/>
        </a:p>
      </dgm:t>
    </dgm:pt>
    <dgm:pt modelId="{0A4F64F0-1173-4EE2-B543-536E3D2EE133}" type="pres">
      <dgm:prSet presAssocID="{035F1A91-E290-4B00-8389-5AC1692CE869}" presName="FiveNodes_2_text" presStyleLbl="node1" presStyleIdx="4" presStyleCnt="5">
        <dgm:presLayoutVars>
          <dgm:bulletEnabled val="1"/>
        </dgm:presLayoutVars>
      </dgm:prSet>
      <dgm:spPr/>
      <dgm:t>
        <a:bodyPr/>
        <a:lstStyle/>
        <a:p>
          <a:endParaRPr lang="ru-RU"/>
        </a:p>
      </dgm:t>
    </dgm:pt>
    <dgm:pt modelId="{57DDB21A-33C9-478B-9076-3768F6D010CA}" type="pres">
      <dgm:prSet presAssocID="{035F1A91-E290-4B00-8389-5AC1692CE869}" presName="FiveNodes_3_text" presStyleLbl="node1" presStyleIdx="4" presStyleCnt="5">
        <dgm:presLayoutVars>
          <dgm:bulletEnabled val="1"/>
        </dgm:presLayoutVars>
      </dgm:prSet>
      <dgm:spPr/>
      <dgm:t>
        <a:bodyPr/>
        <a:lstStyle/>
        <a:p>
          <a:endParaRPr lang="ru-RU"/>
        </a:p>
      </dgm:t>
    </dgm:pt>
    <dgm:pt modelId="{EC893D29-1B15-4AFB-8215-21352DE37837}" type="pres">
      <dgm:prSet presAssocID="{035F1A91-E290-4B00-8389-5AC1692CE869}" presName="FiveNodes_4_text" presStyleLbl="node1" presStyleIdx="4" presStyleCnt="5">
        <dgm:presLayoutVars>
          <dgm:bulletEnabled val="1"/>
        </dgm:presLayoutVars>
      </dgm:prSet>
      <dgm:spPr/>
      <dgm:t>
        <a:bodyPr/>
        <a:lstStyle/>
        <a:p>
          <a:endParaRPr lang="ru-RU"/>
        </a:p>
      </dgm:t>
    </dgm:pt>
    <dgm:pt modelId="{F26EEB98-FE0C-4F34-82E0-8DFEC5FDB409}" type="pres">
      <dgm:prSet presAssocID="{035F1A91-E290-4B00-8389-5AC1692CE869}" presName="FiveNodes_5_text" presStyleLbl="node1" presStyleIdx="4" presStyleCnt="5">
        <dgm:presLayoutVars>
          <dgm:bulletEnabled val="1"/>
        </dgm:presLayoutVars>
      </dgm:prSet>
      <dgm:spPr/>
      <dgm:t>
        <a:bodyPr/>
        <a:lstStyle/>
        <a:p>
          <a:endParaRPr lang="ru-RU"/>
        </a:p>
      </dgm:t>
    </dgm:pt>
  </dgm:ptLst>
  <dgm:cxnLst>
    <dgm:cxn modelId="{E34E5966-430E-458E-93E3-818615E39B08}" srcId="{035F1A91-E290-4B00-8389-5AC1692CE869}" destId="{6FEC5FB3-E05E-4024-B0E0-6095F7A6C292}" srcOrd="1" destOrd="0" parTransId="{04DC4763-3724-46A2-9861-D679B29A266D}" sibTransId="{8710108A-1DD4-46F7-B467-84068C26C30E}"/>
    <dgm:cxn modelId="{4FADEF51-1854-4599-9E5C-3C90FA9C39F4}" srcId="{035F1A91-E290-4B00-8389-5AC1692CE869}" destId="{081A2002-8222-434C-80CF-835A602E5831}" srcOrd="3" destOrd="0" parTransId="{167840EF-31FC-428D-B82C-4EC1D371C2C9}" sibTransId="{EA16F5EB-FAAA-4625-9B29-9FE8EA06BF21}"/>
    <dgm:cxn modelId="{D74486E8-C2EC-4BEB-A0D2-8583A6946BED}" type="presOf" srcId="{7CF81A57-B34D-418F-82BB-DDA676EC0EBC}" destId="{F26EEB98-FE0C-4F34-82E0-8DFEC5FDB409}" srcOrd="1" destOrd="0" presId="urn:microsoft.com/office/officeart/2005/8/layout/vProcess5"/>
    <dgm:cxn modelId="{B26552E0-FF3D-4860-A400-15B1587FB4D2}" type="presOf" srcId="{6FEC5FB3-E05E-4024-B0E0-6095F7A6C292}" destId="{0A4F64F0-1173-4EE2-B543-536E3D2EE133}" srcOrd="1" destOrd="0" presId="urn:microsoft.com/office/officeart/2005/8/layout/vProcess5"/>
    <dgm:cxn modelId="{874A388E-AF04-4392-9ABA-D46F179A3F46}" type="presOf" srcId="{1AF4905B-B15B-44C4-9A16-8F328F6CEA98}" destId="{D351656B-E826-4F3C-8E07-8CCCAB63AE24}" srcOrd="0" destOrd="0" presId="urn:microsoft.com/office/officeart/2005/8/layout/vProcess5"/>
    <dgm:cxn modelId="{00645E66-2EF6-4FD2-83E4-742BA7014301}" type="presOf" srcId="{AF965CDC-1385-46A9-9131-2FF4E4FFB30C}" destId="{29DDE046-7AEA-4DDF-8EB4-D6423B12ED17}" srcOrd="0" destOrd="0" presId="urn:microsoft.com/office/officeart/2005/8/layout/vProcess5"/>
    <dgm:cxn modelId="{AF48897C-1AB6-4F3E-BD36-AB3BC6739F05}" type="presOf" srcId="{EA16F5EB-FAAA-4625-9B29-9FE8EA06BF21}" destId="{F90533B2-4F91-4C49-B63B-B258F079583D}" srcOrd="0" destOrd="0" presId="urn:microsoft.com/office/officeart/2005/8/layout/vProcess5"/>
    <dgm:cxn modelId="{6C9B98D1-3D29-469B-B667-64445047D613}" type="presOf" srcId="{E37447FC-432C-4913-AEAA-589A60B0A168}" destId="{95F10806-10AB-4991-87AF-99ECE2961E6F}" srcOrd="1" destOrd="0" presId="urn:microsoft.com/office/officeart/2005/8/layout/vProcess5"/>
    <dgm:cxn modelId="{F08D28F9-E5AF-4FDF-B96A-EA51850A0476}" type="presOf" srcId="{E37447FC-432C-4913-AEAA-589A60B0A168}" destId="{3A205CCC-7B25-44C3-BBD2-04104CDE2531}" srcOrd="0" destOrd="0" presId="urn:microsoft.com/office/officeart/2005/8/layout/vProcess5"/>
    <dgm:cxn modelId="{BEE8F8A1-9D0B-4F46-BE4E-BB679D41E33A}" type="presOf" srcId="{8710108A-1DD4-46F7-B467-84068C26C30E}" destId="{328F9697-B310-435D-A5CF-D5485CE2CD55}" srcOrd="0" destOrd="0" presId="urn:microsoft.com/office/officeart/2005/8/layout/vProcess5"/>
    <dgm:cxn modelId="{57C49A9E-DA35-4C19-8B7A-ACB79FE3BF51}" type="presOf" srcId="{1AF4905B-B15B-44C4-9A16-8F328F6CEA98}" destId="{57DDB21A-33C9-478B-9076-3768F6D010CA}" srcOrd="1" destOrd="0" presId="urn:microsoft.com/office/officeart/2005/8/layout/vProcess5"/>
    <dgm:cxn modelId="{1B4F2C15-1883-45B2-9A25-E9CA756DF596}" type="presOf" srcId="{081A2002-8222-434C-80CF-835A602E5831}" destId="{EC893D29-1B15-4AFB-8215-21352DE37837}" srcOrd="1" destOrd="0" presId="urn:microsoft.com/office/officeart/2005/8/layout/vProcess5"/>
    <dgm:cxn modelId="{A98A2B13-CBEA-4AB1-BAEE-EBAC280E7E13}" type="presOf" srcId="{035F1A91-E290-4B00-8389-5AC1692CE869}" destId="{B6FCE1ED-E2B8-4225-A214-035578BA7E36}" srcOrd="0" destOrd="0" presId="urn:microsoft.com/office/officeart/2005/8/layout/vProcess5"/>
    <dgm:cxn modelId="{0D852486-540D-4E97-AA4B-36ED3776C987}" type="presOf" srcId="{6FEC5FB3-E05E-4024-B0E0-6095F7A6C292}" destId="{80989D17-08D6-4BCF-A12B-8FCF0FAFB266}" srcOrd="0" destOrd="0" presId="urn:microsoft.com/office/officeart/2005/8/layout/vProcess5"/>
    <dgm:cxn modelId="{D179245A-7330-4143-BD5E-64C437F51835}" srcId="{035F1A91-E290-4B00-8389-5AC1692CE869}" destId="{1AF4905B-B15B-44C4-9A16-8F328F6CEA98}" srcOrd="2" destOrd="0" parTransId="{2291A408-61C0-42E0-AC46-EE4ED8E75FE6}" sibTransId="{AF965CDC-1385-46A9-9131-2FF4E4FFB30C}"/>
    <dgm:cxn modelId="{D1D96AFD-16E4-41DC-BA1B-D5C346AA8E09}" srcId="{035F1A91-E290-4B00-8389-5AC1692CE869}" destId="{7CF81A57-B34D-418F-82BB-DDA676EC0EBC}" srcOrd="4" destOrd="0" parTransId="{3A692B07-0E37-466F-9C43-2FE9E25D9567}" sibTransId="{14CB80A5-274B-41EA-949C-13EBF07905D1}"/>
    <dgm:cxn modelId="{5C00B0F7-BBA8-499F-8074-494476521892}" type="presOf" srcId="{081A2002-8222-434C-80CF-835A602E5831}" destId="{CC0D3CE5-CC86-4FC3-AD2F-BE5362975FC0}" srcOrd="0" destOrd="0" presId="urn:microsoft.com/office/officeart/2005/8/layout/vProcess5"/>
    <dgm:cxn modelId="{1002B542-4013-4007-A293-CF0117AAD299}" type="presOf" srcId="{844DCAC0-AAE9-4257-9DA2-9589A9BCE290}" destId="{9D014E21-1C99-4EF0-AC3D-696B656F76FB}" srcOrd="0" destOrd="0" presId="urn:microsoft.com/office/officeart/2005/8/layout/vProcess5"/>
    <dgm:cxn modelId="{2AFBB7C0-F3B0-4FE6-AF4E-0A77CE6F1DFE}" srcId="{035F1A91-E290-4B00-8389-5AC1692CE869}" destId="{E37447FC-432C-4913-AEAA-589A60B0A168}" srcOrd="0" destOrd="0" parTransId="{CDA424BA-D771-4F25-8088-43FD3BF7FE95}" sibTransId="{844DCAC0-AAE9-4257-9DA2-9589A9BCE290}"/>
    <dgm:cxn modelId="{53E2F01F-E834-46EE-A7BC-F369F014A280}" type="presOf" srcId="{7CF81A57-B34D-418F-82BB-DDA676EC0EBC}" destId="{E8283C08-245D-422F-81E0-576371D617F5}" srcOrd="0" destOrd="0" presId="urn:microsoft.com/office/officeart/2005/8/layout/vProcess5"/>
    <dgm:cxn modelId="{78D596C3-C75E-4D54-B3E9-EB7D9C6334BA}" type="presParOf" srcId="{B6FCE1ED-E2B8-4225-A214-035578BA7E36}" destId="{E0C34F04-EA93-46DF-8BC2-0B85541A6970}" srcOrd="0" destOrd="0" presId="urn:microsoft.com/office/officeart/2005/8/layout/vProcess5"/>
    <dgm:cxn modelId="{EB7C4026-5113-4542-A3E5-72835D98EC70}" type="presParOf" srcId="{B6FCE1ED-E2B8-4225-A214-035578BA7E36}" destId="{3A205CCC-7B25-44C3-BBD2-04104CDE2531}" srcOrd="1" destOrd="0" presId="urn:microsoft.com/office/officeart/2005/8/layout/vProcess5"/>
    <dgm:cxn modelId="{AB2256A3-B487-4C9D-8B01-699AC471E687}" type="presParOf" srcId="{B6FCE1ED-E2B8-4225-A214-035578BA7E36}" destId="{80989D17-08D6-4BCF-A12B-8FCF0FAFB266}" srcOrd="2" destOrd="0" presId="urn:microsoft.com/office/officeart/2005/8/layout/vProcess5"/>
    <dgm:cxn modelId="{20A31D59-9800-4E13-9ECE-553E84E06402}" type="presParOf" srcId="{B6FCE1ED-E2B8-4225-A214-035578BA7E36}" destId="{D351656B-E826-4F3C-8E07-8CCCAB63AE24}" srcOrd="3" destOrd="0" presId="urn:microsoft.com/office/officeart/2005/8/layout/vProcess5"/>
    <dgm:cxn modelId="{33AB4B70-335A-431F-B109-258661719C08}" type="presParOf" srcId="{B6FCE1ED-E2B8-4225-A214-035578BA7E36}" destId="{CC0D3CE5-CC86-4FC3-AD2F-BE5362975FC0}" srcOrd="4" destOrd="0" presId="urn:microsoft.com/office/officeart/2005/8/layout/vProcess5"/>
    <dgm:cxn modelId="{74FE9EDD-10DF-402C-9BE9-A631075D24F4}" type="presParOf" srcId="{B6FCE1ED-E2B8-4225-A214-035578BA7E36}" destId="{E8283C08-245D-422F-81E0-576371D617F5}" srcOrd="5" destOrd="0" presId="urn:microsoft.com/office/officeart/2005/8/layout/vProcess5"/>
    <dgm:cxn modelId="{9FE5FBF4-E4CF-4072-96D6-D99E1671D9D5}" type="presParOf" srcId="{B6FCE1ED-E2B8-4225-A214-035578BA7E36}" destId="{9D014E21-1C99-4EF0-AC3D-696B656F76FB}" srcOrd="6" destOrd="0" presId="urn:microsoft.com/office/officeart/2005/8/layout/vProcess5"/>
    <dgm:cxn modelId="{99B0B9C4-1AAD-4654-8AB5-CC99D085D6F0}" type="presParOf" srcId="{B6FCE1ED-E2B8-4225-A214-035578BA7E36}" destId="{328F9697-B310-435D-A5CF-D5485CE2CD55}" srcOrd="7" destOrd="0" presId="urn:microsoft.com/office/officeart/2005/8/layout/vProcess5"/>
    <dgm:cxn modelId="{2DA59CD0-7298-4790-A1DD-D9C767E50FE1}" type="presParOf" srcId="{B6FCE1ED-E2B8-4225-A214-035578BA7E36}" destId="{29DDE046-7AEA-4DDF-8EB4-D6423B12ED17}" srcOrd="8" destOrd="0" presId="urn:microsoft.com/office/officeart/2005/8/layout/vProcess5"/>
    <dgm:cxn modelId="{AC3C95A8-7DE2-429D-A801-030A64948A19}" type="presParOf" srcId="{B6FCE1ED-E2B8-4225-A214-035578BA7E36}" destId="{F90533B2-4F91-4C49-B63B-B258F079583D}" srcOrd="9" destOrd="0" presId="urn:microsoft.com/office/officeart/2005/8/layout/vProcess5"/>
    <dgm:cxn modelId="{D9D7CD51-EF81-4F65-BD3A-0BECD5D9E898}" type="presParOf" srcId="{B6FCE1ED-E2B8-4225-A214-035578BA7E36}" destId="{95F10806-10AB-4991-87AF-99ECE2961E6F}" srcOrd="10" destOrd="0" presId="urn:microsoft.com/office/officeart/2005/8/layout/vProcess5"/>
    <dgm:cxn modelId="{A66BF918-8711-4B57-B8D3-CCFE3B194BC8}" type="presParOf" srcId="{B6FCE1ED-E2B8-4225-A214-035578BA7E36}" destId="{0A4F64F0-1173-4EE2-B543-536E3D2EE133}" srcOrd="11" destOrd="0" presId="urn:microsoft.com/office/officeart/2005/8/layout/vProcess5"/>
    <dgm:cxn modelId="{C049D32B-D0DA-40A9-A29B-43F3518452FF}" type="presParOf" srcId="{B6FCE1ED-E2B8-4225-A214-035578BA7E36}" destId="{57DDB21A-33C9-478B-9076-3768F6D010CA}" srcOrd="12" destOrd="0" presId="urn:microsoft.com/office/officeart/2005/8/layout/vProcess5"/>
    <dgm:cxn modelId="{C200D7DD-03CF-4EC9-A0B8-8907E28E126D}" type="presParOf" srcId="{B6FCE1ED-E2B8-4225-A214-035578BA7E36}" destId="{EC893D29-1B15-4AFB-8215-21352DE37837}" srcOrd="13" destOrd="0" presId="urn:microsoft.com/office/officeart/2005/8/layout/vProcess5"/>
    <dgm:cxn modelId="{B4F9137F-6D72-4EA4-A8B9-759086C8A0EF}" type="presParOf" srcId="{B6FCE1ED-E2B8-4225-A214-035578BA7E36}" destId="{F26EEB98-FE0C-4F34-82E0-8DFEC5FDB409}" srcOrd="14" destOrd="0" presId="urn:microsoft.com/office/officeart/2005/8/layout/vProcess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C5A9DE-0A50-4EB5-B36E-19D36081BFC1}"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ru-RU"/>
        </a:p>
      </dgm:t>
    </dgm:pt>
    <dgm:pt modelId="{C4F0C774-7860-48F6-86A9-9494A8233ECA}">
      <dgm:prSet phldrT="[Текст]" custT="1"/>
      <dgm:spPr/>
      <dgm:t>
        <a:bodyPr/>
        <a:lstStyle/>
        <a:p>
          <a:pPr algn="ctr"/>
          <a:r>
            <a:rPr lang="ru-RU" sz="1600" b="1" dirty="0" smtClean="0">
              <a:latin typeface="+mn-lt"/>
            </a:rPr>
            <a:t>Подтверждение соответствия цемента </a:t>
          </a:r>
        </a:p>
        <a:p>
          <a:pPr algn="ctr"/>
          <a:r>
            <a:rPr lang="ru-RU" sz="1600" b="1" dirty="0" smtClean="0">
              <a:latin typeface="+mn-lt"/>
            </a:rPr>
            <a:t>в форме обязательной сертификации </a:t>
          </a:r>
        </a:p>
        <a:p>
          <a:pPr algn="ctr"/>
          <a:r>
            <a:rPr lang="ru-RU" sz="1600" b="1" dirty="0" smtClean="0">
              <a:latin typeface="+mn-lt"/>
            </a:rPr>
            <a:t>в большей степени, чем декларирование, отвечает задачам :</a:t>
          </a:r>
          <a:endParaRPr lang="en-US" sz="1600" b="1" dirty="0" smtClean="0">
            <a:latin typeface="+mn-lt"/>
          </a:endParaRPr>
        </a:p>
        <a:p>
          <a:pPr algn="ctr"/>
          <a:r>
            <a:rPr lang="en-US" sz="1600" b="0" dirty="0" smtClean="0">
              <a:latin typeface="+mn-lt"/>
            </a:rPr>
            <a:t>Conformity assessment of cement</a:t>
          </a:r>
        </a:p>
        <a:p>
          <a:pPr algn="ctr"/>
          <a:r>
            <a:rPr lang="en-US" sz="1600" b="0" dirty="0" smtClean="0">
              <a:latin typeface="+mn-lt"/>
            </a:rPr>
            <a:t>in the form of mandatory certification</a:t>
          </a:r>
        </a:p>
        <a:p>
          <a:pPr algn="ctr"/>
          <a:r>
            <a:rPr lang="en-US" sz="1600" b="0" dirty="0" smtClean="0">
              <a:latin typeface="+mn-lt"/>
            </a:rPr>
            <a:t>better than declaring answers the purpose of:</a:t>
          </a:r>
          <a:endParaRPr lang="ru-RU" sz="1600" b="0" dirty="0">
            <a:latin typeface="+mn-lt"/>
          </a:endParaRPr>
        </a:p>
      </dgm:t>
    </dgm:pt>
    <dgm:pt modelId="{7D9EF808-F03B-4BE3-A4FA-9CA6FACDA995}" type="parTrans" cxnId="{7E1C7024-3EB2-4B37-9138-DAA457B07FC1}">
      <dgm:prSet/>
      <dgm:spPr/>
      <dgm:t>
        <a:bodyPr/>
        <a:lstStyle/>
        <a:p>
          <a:endParaRPr lang="ru-RU">
            <a:latin typeface="Century Gothic" pitchFamily="34" charset="0"/>
          </a:endParaRPr>
        </a:p>
      </dgm:t>
    </dgm:pt>
    <dgm:pt modelId="{B06474D0-A8F2-42B3-B25F-9CE6B6D135EE}" type="sibTrans" cxnId="{7E1C7024-3EB2-4B37-9138-DAA457B07FC1}">
      <dgm:prSet/>
      <dgm:spPr/>
      <dgm:t>
        <a:bodyPr/>
        <a:lstStyle/>
        <a:p>
          <a:endParaRPr lang="ru-RU">
            <a:latin typeface="Century Gothic" pitchFamily="34" charset="0"/>
          </a:endParaRPr>
        </a:p>
      </dgm:t>
    </dgm:pt>
    <dgm:pt modelId="{505A08AA-37BC-43DE-BEED-F480F52B6D6F}">
      <dgm:prSet phldrT="[Текст]" custT="1"/>
      <dgm:spPr>
        <a:solidFill>
          <a:schemeClr val="accent3">
            <a:lumMod val="20000"/>
            <a:lumOff val="80000"/>
          </a:schemeClr>
        </a:solidFill>
      </dgm:spPr>
      <dgm:t>
        <a:bodyPr/>
        <a:lstStyle/>
        <a:p>
          <a:pPr algn="just"/>
          <a:r>
            <a:rPr lang="ru-RU" sz="1600" b="1" dirty="0" smtClean="0">
              <a:latin typeface="+mn-lt"/>
            </a:rPr>
            <a:t>1)</a:t>
          </a:r>
          <a:r>
            <a:rPr lang="en-US" sz="1600" b="1" dirty="0" smtClean="0">
              <a:latin typeface="+mn-lt"/>
            </a:rPr>
            <a:t> </a:t>
          </a:r>
          <a:r>
            <a:rPr lang="ru-RU" sz="1600" b="1" dirty="0" smtClean="0">
              <a:latin typeface="+mn-lt"/>
            </a:rPr>
            <a:t>защиты жизни или здоровья граждан, имущества физических или юридических лиц, государственного или муниципального имущества</a:t>
          </a:r>
          <a:r>
            <a:rPr lang="en-US" sz="1600" dirty="0" smtClean="0">
              <a:latin typeface="+mn-lt"/>
            </a:rPr>
            <a:t/>
          </a:r>
          <a:br>
            <a:rPr lang="en-US" sz="1600" dirty="0" smtClean="0">
              <a:latin typeface="+mn-lt"/>
            </a:rPr>
          </a:br>
          <a:r>
            <a:rPr lang="en-US" sz="1600" dirty="0" smtClean="0">
              <a:latin typeface="+mn-lt"/>
            </a:rPr>
            <a:t>protection of human life and health, property of individuals and legal entities, state and municipal property</a:t>
          </a:r>
          <a:r>
            <a:rPr lang="ru-RU" sz="1600" dirty="0" smtClean="0">
              <a:latin typeface="+mn-lt"/>
            </a:rPr>
            <a:t>;</a:t>
          </a:r>
          <a:endParaRPr lang="ru-RU" sz="1600" dirty="0">
            <a:latin typeface="+mn-lt"/>
          </a:endParaRPr>
        </a:p>
      </dgm:t>
    </dgm:pt>
    <dgm:pt modelId="{0618243D-3BD0-431A-9191-5082C5025245}" type="parTrans" cxnId="{D5D3688E-CC21-4E37-B230-689C5C286C14}">
      <dgm:prSet/>
      <dgm:spPr/>
      <dgm:t>
        <a:bodyPr/>
        <a:lstStyle/>
        <a:p>
          <a:endParaRPr lang="ru-RU">
            <a:latin typeface="Century Gothic" pitchFamily="34" charset="0"/>
          </a:endParaRPr>
        </a:p>
      </dgm:t>
    </dgm:pt>
    <dgm:pt modelId="{D492DB6A-3828-4B05-A258-DFFDF7129AC9}" type="sibTrans" cxnId="{D5D3688E-CC21-4E37-B230-689C5C286C14}">
      <dgm:prSet/>
      <dgm:spPr/>
      <dgm:t>
        <a:bodyPr/>
        <a:lstStyle/>
        <a:p>
          <a:endParaRPr lang="ru-RU">
            <a:latin typeface="Century Gothic" pitchFamily="34" charset="0"/>
          </a:endParaRPr>
        </a:p>
      </dgm:t>
    </dgm:pt>
    <dgm:pt modelId="{92A3CE9D-1D62-4603-AF01-84F238467296}">
      <dgm:prSet phldrT="[Текст]" custT="1"/>
      <dgm:spPr>
        <a:solidFill>
          <a:schemeClr val="accent3">
            <a:lumMod val="20000"/>
            <a:lumOff val="80000"/>
          </a:schemeClr>
        </a:solidFill>
      </dgm:spPr>
      <dgm:t>
        <a:bodyPr/>
        <a:lstStyle/>
        <a:p>
          <a:pPr algn="l"/>
          <a:r>
            <a:rPr lang="ru-RU" sz="1600" b="1" dirty="0" smtClean="0">
              <a:latin typeface="+mn-lt"/>
            </a:rPr>
            <a:t>2) охраны окружающей среды, жизни или здоровья животных и растений</a:t>
          </a:r>
          <a:r>
            <a:rPr lang="en-US" sz="1600" b="1" dirty="0" smtClean="0">
              <a:latin typeface="+mn-lt"/>
            </a:rPr>
            <a:t/>
          </a:r>
          <a:br>
            <a:rPr lang="en-US" sz="1600" b="1" dirty="0" smtClean="0">
              <a:latin typeface="+mn-lt"/>
            </a:rPr>
          </a:br>
          <a:r>
            <a:rPr lang="en-US" sz="1600" b="0" dirty="0" smtClean="0">
              <a:latin typeface="+mn-lt"/>
            </a:rPr>
            <a:t>protection of environment, animal and plant life and health</a:t>
          </a:r>
          <a:r>
            <a:rPr lang="ru-RU" sz="1600" dirty="0" smtClean="0">
              <a:latin typeface="+mn-lt"/>
            </a:rPr>
            <a:t>;</a:t>
          </a:r>
          <a:endParaRPr lang="ru-RU" sz="1600" dirty="0">
            <a:latin typeface="+mn-lt"/>
          </a:endParaRPr>
        </a:p>
      </dgm:t>
    </dgm:pt>
    <dgm:pt modelId="{74B0490E-06E2-464D-9B53-8801C017B3B7}" type="parTrans" cxnId="{A9940FF2-CDB9-4989-9719-67AF9E123A3A}">
      <dgm:prSet/>
      <dgm:spPr/>
      <dgm:t>
        <a:bodyPr/>
        <a:lstStyle/>
        <a:p>
          <a:endParaRPr lang="ru-RU">
            <a:latin typeface="Century Gothic" pitchFamily="34" charset="0"/>
          </a:endParaRPr>
        </a:p>
      </dgm:t>
    </dgm:pt>
    <dgm:pt modelId="{93E77620-DBFD-4E31-BDF6-E0AF14A4EA2E}" type="sibTrans" cxnId="{A9940FF2-CDB9-4989-9719-67AF9E123A3A}">
      <dgm:prSet/>
      <dgm:spPr/>
      <dgm:t>
        <a:bodyPr/>
        <a:lstStyle/>
        <a:p>
          <a:endParaRPr lang="ru-RU">
            <a:latin typeface="Century Gothic" pitchFamily="34" charset="0"/>
          </a:endParaRPr>
        </a:p>
      </dgm:t>
    </dgm:pt>
    <dgm:pt modelId="{AAF134A9-6612-4824-B63F-FD83434723E5}">
      <dgm:prSet phldrT="[Текст]" custT="1"/>
      <dgm:spPr>
        <a:solidFill>
          <a:schemeClr val="accent3">
            <a:lumMod val="20000"/>
            <a:lumOff val="80000"/>
          </a:schemeClr>
        </a:solidFill>
      </dgm:spPr>
      <dgm:t>
        <a:bodyPr/>
        <a:lstStyle/>
        <a:p>
          <a:pPr algn="l"/>
          <a:r>
            <a:rPr lang="ru-RU" sz="1600" b="1" dirty="0" smtClean="0">
              <a:latin typeface="+mn-lt"/>
            </a:rPr>
            <a:t>3) предупреждения действий, вводящих в заблуждение приобретателей, в том числе потребителей</a:t>
          </a:r>
          <a:r>
            <a:rPr lang="en-US" sz="1600" b="1" dirty="0" smtClean="0">
              <a:latin typeface="+mn-lt"/>
            </a:rPr>
            <a:t/>
          </a:r>
          <a:br>
            <a:rPr lang="en-US" sz="1600" b="1" dirty="0" smtClean="0">
              <a:latin typeface="+mn-lt"/>
            </a:rPr>
          </a:br>
          <a:r>
            <a:rPr lang="en-US" sz="1600" b="0" dirty="0" smtClean="0">
              <a:latin typeface="+mn-lt"/>
            </a:rPr>
            <a:t>prevention of actions, deluding acquirers including customers</a:t>
          </a:r>
          <a:r>
            <a:rPr lang="ru-RU" sz="1600" dirty="0" smtClean="0">
              <a:latin typeface="+mn-lt"/>
            </a:rPr>
            <a:t>.</a:t>
          </a:r>
          <a:endParaRPr lang="ru-RU" sz="1600" dirty="0">
            <a:latin typeface="+mn-lt"/>
          </a:endParaRPr>
        </a:p>
      </dgm:t>
    </dgm:pt>
    <dgm:pt modelId="{A9E94A3F-FBC2-4F71-B316-6A70C76A7EAB}" type="parTrans" cxnId="{BAD27FEE-1A8D-485F-8143-424183D151AB}">
      <dgm:prSet/>
      <dgm:spPr/>
      <dgm:t>
        <a:bodyPr/>
        <a:lstStyle/>
        <a:p>
          <a:endParaRPr lang="ru-RU">
            <a:latin typeface="Century Gothic" pitchFamily="34" charset="0"/>
          </a:endParaRPr>
        </a:p>
      </dgm:t>
    </dgm:pt>
    <dgm:pt modelId="{C0E9D87F-E3F2-4468-B348-4E06123281DB}" type="sibTrans" cxnId="{BAD27FEE-1A8D-485F-8143-424183D151AB}">
      <dgm:prSet/>
      <dgm:spPr/>
      <dgm:t>
        <a:bodyPr/>
        <a:lstStyle/>
        <a:p>
          <a:endParaRPr lang="ru-RU">
            <a:latin typeface="Century Gothic" pitchFamily="34" charset="0"/>
          </a:endParaRPr>
        </a:p>
      </dgm:t>
    </dgm:pt>
    <dgm:pt modelId="{3EB55195-6C14-4B7E-8DA3-9CD6CC464F00}">
      <dgm:prSet phldrT="[Текст]" custT="1"/>
      <dgm:spPr>
        <a:solidFill>
          <a:schemeClr val="accent3">
            <a:lumMod val="20000"/>
            <a:lumOff val="80000"/>
          </a:schemeClr>
        </a:solidFill>
      </dgm:spPr>
      <dgm:t>
        <a:bodyPr/>
        <a:lstStyle/>
        <a:p>
          <a:pPr algn="just"/>
          <a:endParaRPr lang="ru-RU" sz="1600" dirty="0">
            <a:latin typeface="+mn-lt"/>
          </a:endParaRPr>
        </a:p>
      </dgm:t>
    </dgm:pt>
    <dgm:pt modelId="{101C226A-58D5-41C2-9EE5-134F4B79DFAD}" type="parTrans" cxnId="{D47F7368-6A17-40E1-A968-B812B01DD67C}">
      <dgm:prSet/>
      <dgm:spPr/>
      <dgm:t>
        <a:bodyPr/>
        <a:lstStyle/>
        <a:p>
          <a:endParaRPr lang="ru-RU"/>
        </a:p>
      </dgm:t>
    </dgm:pt>
    <dgm:pt modelId="{E95AEC89-1726-4EAA-BD51-77D7D18A78FB}" type="sibTrans" cxnId="{D47F7368-6A17-40E1-A968-B812B01DD67C}">
      <dgm:prSet/>
      <dgm:spPr/>
      <dgm:t>
        <a:bodyPr/>
        <a:lstStyle/>
        <a:p>
          <a:endParaRPr lang="ru-RU"/>
        </a:p>
      </dgm:t>
    </dgm:pt>
    <dgm:pt modelId="{376EF3AC-2DDD-4CB7-B982-8572FF39F323}" type="pres">
      <dgm:prSet presAssocID="{8FC5A9DE-0A50-4EB5-B36E-19D36081BFC1}" presName="linear" presStyleCnt="0">
        <dgm:presLayoutVars>
          <dgm:animLvl val="lvl"/>
          <dgm:resizeHandles val="exact"/>
        </dgm:presLayoutVars>
      </dgm:prSet>
      <dgm:spPr/>
      <dgm:t>
        <a:bodyPr/>
        <a:lstStyle/>
        <a:p>
          <a:endParaRPr lang="ru-RU"/>
        </a:p>
      </dgm:t>
    </dgm:pt>
    <dgm:pt modelId="{7B913A45-1CE0-4196-985E-47F7094608C6}" type="pres">
      <dgm:prSet presAssocID="{C4F0C774-7860-48F6-86A9-9494A8233ECA}" presName="parentText" presStyleLbl="node1" presStyleIdx="0" presStyleCnt="1" custScaleY="111472" custLinFactY="-3396" custLinFactNeighborX="1176" custLinFactNeighborY="-100000">
        <dgm:presLayoutVars>
          <dgm:chMax val="0"/>
          <dgm:bulletEnabled val="1"/>
        </dgm:presLayoutVars>
      </dgm:prSet>
      <dgm:spPr/>
      <dgm:t>
        <a:bodyPr/>
        <a:lstStyle/>
        <a:p>
          <a:endParaRPr lang="ru-RU"/>
        </a:p>
      </dgm:t>
    </dgm:pt>
    <dgm:pt modelId="{63F5E65F-3D03-4FED-A500-F86421985F4E}" type="pres">
      <dgm:prSet presAssocID="{C4F0C774-7860-48F6-86A9-9494A8233ECA}" presName="childText" presStyleLbl="revTx" presStyleIdx="0" presStyleCnt="1" custScaleY="147014" custLinFactNeighborX="1176" custLinFactNeighborY="3310">
        <dgm:presLayoutVars>
          <dgm:bulletEnabled val="1"/>
        </dgm:presLayoutVars>
      </dgm:prSet>
      <dgm:spPr/>
      <dgm:t>
        <a:bodyPr/>
        <a:lstStyle/>
        <a:p>
          <a:endParaRPr lang="ru-RU"/>
        </a:p>
      </dgm:t>
    </dgm:pt>
  </dgm:ptLst>
  <dgm:cxnLst>
    <dgm:cxn modelId="{7E1C7024-3EB2-4B37-9138-DAA457B07FC1}" srcId="{8FC5A9DE-0A50-4EB5-B36E-19D36081BFC1}" destId="{C4F0C774-7860-48F6-86A9-9494A8233ECA}" srcOrd="0" destOrd="0" parTransId="{7D9EF808-F03B-4BE3-A4FA-9CA6FACDA995}" sibTransId="{B06474D0-A8F2-42B3-B25F-9CE6B6D135EE}"/>
    <dgm:cxn modelId="{D47F7368-6A17-40E1-A968-B812B01DD67C}" srcId="{C4F0C774-7860-48F6-86A9-9494A8233ECA}" destId="{3EB55195-6C14-4B7E-8DA3-9CD6CC464F00}" srcOrd="0" destOrd="0" parTransId="{101C226A-58D5-41C2-9EE5-134F4B79DFAD}" sibTransId="{E95AEC89-1726-4EAA-BD51-77D7D18A78FB}"/>
    <dgm:cxn modelId="{4BA71DFC-5CD5-4DDB-A784-AA07CDE53754}" type="presOf" srcId="{92A3CE9D-1D62-4603-AF01-84F238467296}" destId="{63F5E65F-3D03-4FED-A500-F86421985F4E}" srcOrd="0" destOrd="2" presId="urn:microsoft.com/office/officeart/2005/8/layout/vList2"/>
    <dgm:cxn modelId="{AA326DE3-93EC-4A7E-B330-A351F015399A}" type="presOf" srcId="{AAF134A9-6612-4824-B63F-FD83434723E5}" destId="{63F5E65F-3D03-4FED-A500-F86421985F4E}" srcOrd="0" destOrd="3" presId="urn:microsoft.com/office/officeart/2005/8/layout/vList2"/>
    <dgm:cxn modelId="{EB699330-0B20-4555-B5A1-2F527E89F4BB}" type="presOf" srcId="{505A08AA-37BC-43DE-BEED-F480F52B6D6F}" destId="{63F5E65F-3D03-4FED-A500-F86421985F4E}" srcOrd="0" destOrd="1" presId="urn:microsoft.com/office/officeart/2005/8/layout/vList2"/>
    <dgm:cxn modelId="{D5D3688E-CC21-4E37-B230-689C5C286C14}" srcId="{C4F0C774-7860-48F6-86A9-9494A8233ECA}" destId="{505A08AA-37BC-43DE-BEED-F480F52B6D6F}" srcOrd="1" destOrd="0" parTransId="{0618243D-3BD0-431A-9191-5082C5025245}" sibTransId="{D492DB6A-3828-4B05-A258-DFFDF7129AC9}"/>
    <dgm:cxn modelId="{6B51A5F3-F552-4F7B-8727-589039AC8946}" type="presOf" srcId="{8FC5A9DE-0A50-4EB5-B36E-19D36081BFC1}" destId="{376EF3AC-2DDD-4CB7-B982-8572FF39F323}" srcOrd="0" destOrd="0" presId="urn:microsoft.com/office/officeart/2005/8/layout/vList2"/>
    <dgm:cxn modelId="{BAD27FEE-1A8D-485F-8143-424183D151AB}" srcId="{C4F0C774-7860-48F6-86A9-9494A8233ECA}" destId="{AAF134A9-6612-4824-B63F-FD83434723E5}" srcOrd="3" destOrd="0" parTransId="{A9E94A3F-FBC2-4F71-B316-6A70C76A7EAB}" sibTransId="{C0E9D87F-E3F2-4468-B348-4E06123281DB}"/>
    <dgm:cxn modelId="{4942939C-0CEA-4193-9E74-14AA88A06FF2}" type="presOf" srcId="{3EB55195-6C14-4B7E-8DA3-9CD6CC464F00}" destId="{63F5E65F-3D03-4FED-A500-F86421985F4E}" srcOrd="0" destOrd="0" presId="urn:microsoft.com/office/officeart/2005/8/layout/vList2"/>
    <dgm:cxn modelId="{A9940FF2-CDB9-4989-9719-67AF9E123A3A}" srcId="{C4F0C774-7860-48F6-86A9-9494A8233ECA}" destId="{92A3CE9D-1D62-4603-AF01-84F238467296}" srcOrd="2" destOrd="0" parTransId="{74B0490E-06E2-464D-9B53-8801C017B3B7}" sibTransId="{93E77620-DBFD-4E31-BDF6-E0AF14A4EA2E}"/>
    <dgm:cxn modelId="{CD1ACC38-D357-4A25-9D67-F6E5E94807DF}" type="presOf" srcId="{C4F0C774-7860-48F6-86A9-9494A8233ECA}" destId="{7B913A45-1CE0-4196-985E-47F7094608C6}" srcOrd="0" destOrd="0" presId="urn:microsoft.com/office/officeart/2005/8/layout/vList2"/>
    <dgm:cxn modelId="{C5EB90DB-E8E0-450C-9BE7-67B69E30C257}" type="presParOf" srcId="{376EF3AC-2DDD-4CB7-B982-8572FF39F323}" destId="{7B913A45-1CE0-4196-985E-47F7094608C6}" srcOrd="0" destOrd="0" presId="urn:microsoft.com/office/officeart/2005/8/layout/vList2"/>
    <dgm:cxn modelId="{5C7A0281-5FBF-4AE4-B761-A71D866D27E4}" type="presParOf" srcId="{376EF3AC-2DDD-4CB7-B982-8572FF39F323}" destId="{63F5E65F-3D03-4FED-A500-F86421985F4E}" srcOrd="1" destOrd="0" presId="urn:microsoft.com/office/officeart/2005/8/layout/vList2"/>
  </dgm:cxnLst>
  <dgm:bg>
    <a:solidFill>
      <a:schemeClr val="bg1">
        <a:lumMod val="85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0.05787</cdr:x>
      <cdr:y>0.14566</cdr:y>
    </cdr:from>
    <cdr:to>
      <cdr:x>0.25766</cdr:x>
      <cdr:y>0.23572</cdr:y>
    </cdr:to>
    <cdr:sp macro="" textlink="">
      <cdr:nvSpPr>
        <cdr:cNvPr id="2" name="TextBox 1"/>
        <cdr:cNvSpPr txBox="1"/>
      </cdr:nvSpPr>
      <cdr:spPr>
        <a:xfrm xmlns:a="http://schemas.openxmlformats.org/drawingml/2006/main">
          <a:off x="476789" y="492968"/>
          <a:ext cx="164592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00B050"/>
              </a:solidFill>
              <a:effectLst>
                <a:outerShdw blurRad="50800" dist="50800" dir="5400000" algn="ctr" rotWithShape="0">
                  <a:schemeClr val="bg1"/>
                </a:outerShdw>
              </a:effectLst>
            </a:rPr>
            <a:t>Qualitative cement</a:t>
          </a:r>
          <a:endParaRPr lang="ru-RU" sz="1400" b="1" dirty="0">
            <a:solidFill>
              <a:srgbClr val="00B050"/>
            </a:solidFill>
            <a:effectLst>
              <a:outerShdw blurRad="50800" dist="50800" dir="5400000" algn="ctr" rotWithShape="0">
                <a:schemeClr val="bg1"/>
              </a:outerShdw>
            </a:effectLst>
          </a:endParaRPr>
        </a:p>
      </cdr:txBody>
    </cdr:sp>
  </cdr:relSizeAnchor>
  <cdr:relSizeAnchor xmlns:cdr="http://schemas.openxmlformats.org/drawingml/2006/chartDrawing">
    <cdr:from>
      <cdr:x>0.24286</cdr:x>
      <cdr:y>0.14866</cdr:y>
    </cdr:from>
    <cdr:to>
      <cdr:x>0.69792</cdr:x>
      <cdr:y>0.2919</cdr:y>
    </cdr:to>
    <cdr:sp macro="" textlink="">
      <cdr:nvSpPr>
        <cdr:cNvPr id="3" name="TextBox 1"/>
        <cdr:cNvSpPr txBox="1"/>
      </cdr:nvSpPr>
      <cdr:spPr>
        <a:xfrm xmlns:a="http://schemas.openxmlformats.org/drawingml/2006/main">
          <a:off x="2000789" y="503128"/>
          <a:ext cx="3749040" cy="484773"/>
        </a:xfrm>
        <a:prstGeom xmlns:a="http://schemas.openxmlformats.org/drawingml/2006/main" prst="rect">
          <a:avLst/>
        </a:prstGeom>
        <a:effectLst xmlns:a="http://schemas.openxmlformats.org/drawingml/2006/main">
          <a:outerShdw blurRad="50800" dist="50800" dir="8940000" algn="ctr" rotWithShape="0">
            <a:schemeClr val="bg1">
              <a:alpha val="43000"/>
            </a:schemeClr>
          </a:outerShdw>
        </a:effectLst>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0000"/>
              </a:solidFill>
              <a:effectLst>
                <a:outerShdw blurRad="50800" dist="50800" dir="5400000" sx="1000" sy="1000" algn="ctr" rotWithShape="0">
                  <a:schemeClr val="bg1"/>
                </a:outerShdw>
              </a:effectLst>
            </a:rPr>
            <a:t>Doesn’t conform with the requirements of Federal standard</a:t>
          </a:r>
          <a:endParaRPr lang="ru-RU" sz="1400" b="1" dirty="0">
            <a:solidFill>
              <a:srgbClr val="FF0000"/>
            </a:solidFill>
            <a:effectLst>
              <a:outerShdw blurRad="50800" dist="50800" dir="5400000" sx="1000" sy="1000" algn="ctr" rotWithShape="0">
                <a:schemeClr val="bg1"/>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2623D18-50A3-4BAE-BEF1-4E2D8753C617}" type="datetimeFigureOut">
              <a:rPr lang="ru-RU" smtClean="0"/>
              <a:pPr/>
              <a:t>03.06.2015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36A7662-6194-416F-9A60-283526CF75A7}" type="slidenum">
              <a:rPr lang="ru-RU" smtClean="0"/>
              <a:pPr/>
              <a:t>‹#›</a:t>
            </a:fld>
            <a:endParaRPr lang="ru-RU"/>
          </a:p>
        </p:txBody>
      </p:sp>
    </p:spTree>
    <p:extLst>
      <p:ext uri="{BB962C8B-B14F-4D97-AF65-F5344CB8AC3E}">
        <p14:creationId xmlns:p14="http://schemas.microsoft.com/office/powerpoint/2010/main" xmlns="" val="49835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4F68D46-CA63-284C-A0C7-B2854AAB52EB}" type="slidenum">
              <a:rPr lang="en-US" smtClean="0"/>
              <a:pPr/>
              <a:t>1</a:t>
            </a:fld>
            <a:endParaRPr lang="en-US"/>
          </a:p>
        </p:txBody>
      </p:sp>
    </p:spTree>
    <p:extLst>
      <p:ext uri="{BB962C8B-B14F-4D97-AF65-F5344CB8AC3E}">
        <p14:creationId xmlns:p14="http://schemas.microsoft.com/office/powerpoint/2010/main" xmlns="" val="67909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36A7662-6194-416F-9A60-283526CF75A7}" type="slidenum">
              <a:rPr lang="ru-RU" smtClean="0"/>
              <a:pPr/>
              <a:t>2</a:t>
            </a:fld>
            <a:endParaRPr lang="ru-RU"/>
          </a:p>
        </p:txBody>
      </p:sp>
    </p:spTree>
    <p:extLst>
      <p:ext uri="{BB962C8B-B14F-4D97-AF65-F5344CB8AC3E}">
        <p14:creationId xmlns:p14="http://schemas.microsoft.com/office/powerpoint/2010/main" xmlns="" val="134112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F68D46-CA63-284C-A0C7-B2854AAB52EB}" type="slidenum">
              <a:rPr lang="en-US" smtClean="0"/>
              <a:pPr/>
              <a:t>3</a:t>
            </a:fld>
            <a:endParaRPr lang="en-US"/>
          </a:p>
        </p:txBody>
      </p:sp>
    </p:spTree>
    <p:extLst>
      <p:ext uri="{BB962C8B-B14F-4D97-AF65-F5344CB8AC3E}">
        <p14:creationId xmlns:p14="http://schemas.microsoft.com/office/powerpoint/2010/main" xmlns="" val="316306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a:t>
            </a:r>
            <a:r>
              <a:rPr lang="ru-RU" baseline="0" dirty="0" smtClean="0"/>
              <a:t> последние годы в мировом производстве цемента отмечается значительное снижение доли клинкера в цементе. Это говорит о том, что появляются различные основные и вспомогательные компоненты, добавки. Причина использования добавок рыночный спрос на специальные марки цемента с особыми свойствами, а так же их экономическое производство с использованием различных промышленных отходов. </a:t>
            </a:r>
            <a:endParaRPr lang="ru-RU" dirty="0" smtClean="0"/>
          </a:p>
          <a:p>
            <a:endParaRPr lang="ru-RU" dirty="0"/>
          </a:p>
        </p:txBody>
      </p:sp>
      <p:sp>
        <p:nvSpPr>
          <p:cNvPr id="4" name="Номер слайда 3"/>
          <p:cNvSpPr>
            <a:spLocks noGrp="1"/>
          </p:cNvSpPr>
          <p:nvPr>
            <p:ph type="sldNum" sz="quarter" idx="10"/>
          </p:nvPr>
        </p:nvSpPr>
        <p:spPr/>
        <p:txBody>
          <a:bodyPr/>
          <a:lstStyle/>
          <a:p>
            <a:fld id="{436A7662-6194-416F-9A60-283526CF75A7}" type="slidenum">
              <a:rPr lang="ru-RU" smtClean="0"/>
              <a:pPr/>
              <a:t>6</a:t>
            </a:fld>
            <a:endParaRPr lang="ru-RU"/>
          </a:p>
        </p:txBody>
      </p:sp>
    </p:spTree>
    <p:extLst>
      <p:ext uri="{BB962C8B-B14F-4D97-AF65-F5344CB8AC3E}">
        <p14:creationId xmlns:p14="http://schemas.microsoft.com/office/powerpoint/2010/main" xmlns="" val="178962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36A7662-6194-416F-9A60-283526CF75A7}" type="slidenum">
              <a:rPr lang="ru-RU" smtClean="0"/>
              <a:pPr/>
              <a:t>7</a:t>
            </a:fld>
            <a:endParaRPr lang="ru-RU"/>
          </a:p>
        </p:txBody>
      </p:sp>
    </p:spTree>
    <p:extLst>
      <p:ext uri="{BB962C8B-B14F-4D97-AF65-F5344CB8AC3E}">
        <p14:creationId xmlns:p14="http://schemas.microsoft.com/office/powerpoint/2010/main" xmlns="" val="219322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36A7662-6194-416F-9A60-283526CF75A7}" type="slidenum">
              <a:rPr lang="ru-RU" smtClean="0"/>
              <a:pPr/>
              <a:t>16</a:t>
            </a:fld>
            <a:endParaRPr lang="ru-RU"/>
          </a:p>
        </p:txBody>
      </p:sp>
    </p:spTree>
    <p:extLst>
      <p:ext uri="{BB962C8B-B14F-4D97-AF65-F5344CB8AC3E}">
        <p14:creationId xmlns:p14="http://schemas.microsoft.com/office/powerpoint/2010/main" xmlns="" val="160242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36A7662-6194-416F-9A60-283526CF75A7}" type="slidenum">
              <a:rPr lang="ru-RU" smtClean="0"/>
              <a:pPr/>
              <a:t>20</a:t>
            </a:fld>
            <a:endParaRPr lang="ru-RU"/>
          </a:p>
        </p:txBody>
      </p:sp>
    </p:spTree>
    <p:extLst>
      <p:ext uri="{BB962C8B-B14F-4D97-AF65-F5344CB8AC3E}">
        <p14:creationId xmlns:p14="http://schemas.microsoft.com/office/powerpoint/2010/main" xmlns="" val="423159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6A7662-6194-416F-9A60-283526CF75A7}" type="slidenum">
              <a:rPr lang="ru-RU" smtClean="0"/>
              <a:pPr/>
              <a:t>21</a:t>
            </a:fld>
            <a:endParaRPr lang="ru-RU"/>
          </a:p>
        </p:txBody>
      </p:sp>
    </p:spTree>
    <p:extLst>
      <p:ext uri="{BB962C8B-B14F-4D97-AF65-F5344CB8AC3E}">
        <p14:creationId xmlns:p14="http://schemas.microsoft.com/office/powerpoint/2010/main" xmlns="" val="3421980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ctrTitle" hasCustomPrompt="1"/>
          </p:nvPr>
        </p:nvSpPr>
        <p:spPr>
          <a:xfrm>
            <a:off x="685800" y="2130425"/>
            <a:ext cx="7772400" cy="1470025"/>
          </a:xfrm>
        </p:spPr>
        <p:txBody>
          <a:bodyPr>
            <a:normAutofit/>
          </a:bodyPr>
          <a:lstStyle>
            <a:lvl1pPr algn="ctr">
              <a:defRPr sz="4400" b="1">
                <a:solidFill>
                  <a:schemeClr val="tx1"/>
                </a:solidFill>
              </a:defRPr>
            </a:lvl1pPr>
          </a:lstStyle>
          <a:p>
            <a:r>
              <a:rPr lang="ru-RU" dirty="0" smtClean="0"/>
              <a:t>ОБРАЗЕЦ ЗАГОЛОВКА</a:t>
            </a:r>
            <a:endParaRPr lang="ru-RU" dirty="0"/>
          </a:p>
        </p:txBody>
      </p:sp>
      <p:sp>
        <p:nvSpPr>
          <p:cNvPr id="3" name="Подзаголовок 2"/>
          <p:cNvSpPr>
            <a:spLocks noGrp="1"/>
          </p:cNvSpPr>
          <p:nvPr>
            <p:ph type="subTitle" idx="1" hasCustomPrompt="1"/>
          </p:nvPr>
        </p:nvSpPr>
        <p:spPr>
          <a:xfrm>
            <a:off x="1371600" y="3886200"/>
            <a:ext cx="64008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Tree>
    <p:extLst>
      <p:ext uri="{BB962C8B-B14F-4D97-AF65-F5344CB8AC3E}">
        <p14:creationId xmlns:p14="http://schemas.microsoft.com/office/powerpoint/2010/main" xmlns="" val="16084617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2"/>
          </p:nvPr>
        </p:nvSpPr>
        <p:spPr/>
        <p:txBody>
          <a:bodyPr/>
          <a:lstStyle/>
          <a:p>
            <a:fld id="{04E75B69-A85F-4766-96AE-EC57505E3533}" type="slidenum">
              <a:rPr lang="ru-RU" smtClean="0"/>
              <a:pPr/>
              <a:t>‹#›</a:t>
            </a:fld>
            <a:endParaRPr lang="ru-RU"/>
          </a:p>
        </p:txBody>
      </p:sp>
    </p:spTree>
    <p:extLst>
      <p:ext uri="{BB962C8B-B14F-4D97-AF65-F5344CB8AC3E}">
        <p14:creationId xmlns:p14="http://schemas.microsoft.com/office/powerpoint/2010/main" xmlns="" val="2046379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03.06.2015</a:t>
            </a:fld>
            <a:endParaRPr lang="ru-R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510781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79512" y="44624"/>
            <a:ext cx="6696744"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70052" y="1340768"/>
            <a:ext cx="6706203" cy="511256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7010400" y="652669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75B69-A85F-4766-96AE-EC57505E3533}" type="slidenum">
              <a:rPr lang="ru-RU" smtClean="0"/>
              <a:pPr/>
              <a:t>‹#›</a:t>
            </a:fld>
            <a:endParaRPr lang="ru-RU"/>
          </a:p>
        </p:txBody>
      </p:sp>
    </p:spTree>
    <p:extLst>
      <p:ext uri="{BB962C8B-B14F-4D97-AF65-F5344CB8AC3E}">
        <p14:creationId xmlns:p14="http://schemas.microsoft.com/office/powerpoint/2010/main" xmlns="" val="3431505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hf sldNum="0" hdr="0" dt="0"/>
  <p:txStyles>
    <p:titleStyle>
      <a:lvl1pPr algn="ctr"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QuickStyle" Target="../diagrams/quickStyle4.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Data" Target="../diagrams/data4.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673100" y="2095499"/>
            <a:ext cx="7874000" cy="2871355"/>
          </a:xfrm>
          <a:prstGeom prst="rect">
            <a:avLst/>
          </a:prstGeom>
          <a:solidFill>
            <a:schemeClr val="bg1">
              <a:lumMod val="95000"/>
            </a:schemeClr>
          </a:solidFill>
          <a:ln>
            <a:solidFill>
              <a:schemeClr val="accent3"/>
            </a:solidFill>
          </a:ln>
          <a:effectLst>
            <a:outerShdw blurRad="50800" dist="38100" dir="522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Заголовок 5"/>
          <p:cNvSpPr>
            <a:spLocks noGrp="1"/>
          </p:cNvSpPr>
          <p:nvPr>
            <p:ph type="ctrTitle"/>
          </p:nvPr>
        </p:nvSpPr>
        <p:spPr>
          <a:xfrm>
            <a:off x="475018" y="2273300"/>
            <a:ext cx="8233447" cy="1470025"/>
          </a:xfrm>
        </p:spPr>
        <p:txBody>
          <a:bodyPr>
            <a:noAutofit/>
          </a:bodyPr>
          <a:lstStyle/>
          <a:p>
            <a:pPr>
              <a:lnSpc>
                <a:spcPct val="80000"/>
              </a:lnSpc>
            </a:pPr>
            <a:r>
              <a:rPr lang="en-US" sz="2800" i="1" dirty="0" smtClean="0">
                <a:solidFill>
                  <a:schemeClr val="accent3"/>
                </a:solidFill>
                <a:latin typeface="Book Antiqua" pitchFamily="18" charset="0"/>
              </a:rPr>
              <a:t/>
            </a:r>
            <a:br>
              <a:rPr lang="en-US" sz="2800" i="1" dirty="0" smtClean="0">
                <a:solidFill>
                  <a:schemeClr val="accent3"/>
                </a:solidFill>
                <a:latin typeface="Book Antiqua" pitchFamily="18" charset="0"/>
              </a:rPr>
            </a:br>
            <a:r>
              <a:rPr lang="ru-RU" sz="2800" i="1" dirty="0" smtClean="0">
                <a:solidFill>
                  <a:schemeClr val="accent3"/>
                </a:solidFill>
                <a:latin typeface="Book Antiqua" pitchFamily="18" charset="0"/>
              </a:rPr>
              <a:t>МЕСТО И РОЛЬ СТАНДАРТОВ В ЦЕМЕНТНОЙ ОТРАСЛИ</a:t>
            </a:r>
            <a:r>
              <a:rPr lang="en-US" sz="2800" b="1" i="1" dirty="0" smtClean="0">
                <a:solidFill>
                  <a:srgbClr val="F39200"/>
                </a:solidFill>
                <a:latin typeface="Book Antiqua" pitchFamily="18" charset="0"/>
              </a:rPr>
              <a:t/>
            </a:r>
            <a:br>
              <a:rPr lang="en-US" sz="2800" b="1" i="1" dirty="0" smtClean="0">
                <a:solidFill>
                  <a:srgbClr val="F39200"/>
                </a:solidFill>
                <a:latin typeface="Book Antiqua" pitchFamily="18" charset="0"/>
              </a:rPr>
            </a:br>
            <a:endParaRPr lang="ru-RU" sz="2800" b="1" i="1" dirty="0">
              <a:solidFill>
                <a:srgbClr val="F39200"/>
              </a:solidFill>
              <a:latin typeface="Book Antiqua" pitchFamily="18" charset="0"/>
            </a:endParaRPr>
          </a:p>
        </p:txBody>
      </p:sp>
      <p:sp>
        <p:nvSpPr>
          <p:cNvPr id="14" name="Прямоугольник 13"/>
          <p:cNvSpPr/>
          <p:nvPr/>
        </p:nvSpPr>
        <p:spPr>
          <a:xfrm>
            <a:off x="673100" y="3743325"/>
            <a:ext cx="7874000" cy="122353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Подзаголовок 2"/>
          <p:cNvSpPr>
            <a:spLocks noGrp="1"/>
          </p:cNvSpPr>
          <p:nvPr>
            <p:ph type="subTitle" idx="1"/>
          </p:nvPr>
        </p:nvSpPr>
        <p:spPr>
          <a:xfrm>
            <a:off x="1329746" y="3898899"/>
            <a:ext cx="6553200" cy="870527"/>
          </a:xfrm>
          <a:solidFill>
            <a:schemeClr val="accent3">
              <a:lumMod val="75000"/>
            </a:schemeClr>
          </a:solidFill>
        </p:spPr>
        <p:txBody>
          <a:bodyPr>
            <a:normAutofit/>
          </a:bodyPr>
          <a:lstStyle/>
          <a:p>
            <a:r>
              <a:rPr lang="ru-RU" sz="2200" b="1" spc="300" dirty="0" smtClean="0">
                <a:solidFill>
                  <a:schemeClr val="bg1"/>
                </a:solidFill>
                <a:latin typeface="Century Gothic" pitchFamily="34" charset="0"/>
              </a:rPr>
              <a:t>ОБЯЗАТЕЛЬНАЯ СЕРТИФИКАЦИЯ</a:t>
            </a:r>
            <a:endParaRPr lang="en-US" sz="2200" b="1" spc="300" dirty="0" smtClean="0">
              <a:solidFill>
                <a:schemeClr val="bg1"/>
              </a:solidFill>
              <a:latin typeface="Century Gothic" pitchFamily="34" charset="0"/>
            </a:endParaRPr>
          </a:p>
          <a:p>
            <a:r>
              <a:rPr lang="en-US" sz="2200" spc="300" dirty="0" smtClean="0">
                <a:solidFill>
                  <a:schemeClr val="bg1"/>
                </a:solidFill>
                <a:latin typeface="Century Gothic" pitchFamily="34" charset="0"/>
              </a:rPr>
              <a:t>MANDATORY CERTIFICATION</a:t>
            </a:r>
            <a:endParaRPr lang="ru-RU" sz="2200" spc="300" dirty="0">
              <a:solidFill>
                <a:schemeClr val="bg1"/>
              </a:solidFill>
              <a:latin typeface="Century Gothic" pitchFamily="34" charset="0"/>
            </a:endParaRPr>
          </a:p>
        </p:txBody>
      </p:sp>
    </p:spTree>
    <p:extLst>
      <p:ext uri="{BB962C8B-B14F-4D97-AF65-F5344CB8AC3E}">
        <p14:creationId xmlns:p14="http://schemas.microsoft.com/office/powerpoint/2010/main" xmlns="" val="3722808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44624"/>
            <a:ext cx="7020271" cy="6552728"/>
          </a:xfrm>
          <a:prstGeom prst="rect">
            <a:avLst/>
          </a:prstGeom>
        </p:spPr>
      </p:pic>
    </p:spTree>
    <p:extLst>
      <p:ext uri="{BB962C8B-B14F-4D97-AF65-F5344CB8AC3E}">
        <p14:creationId xmlns:p14="http://schemas.microsoft.com/office/powerpoint/2010/main" xmlns="" val="193381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stretch>
            <a:fillRect/>
          </a:stretch>
        </p:blipFill>
        <p:spPr>
          <a:xfrm>
            <a:off x="0" y="44624"/>
            <a:ext cx="7020272" cy="6624736"/>
          </a:xfrm>
          <a:prstGeom prst="rect">
            <a:avLst/>
          </a:prstGeom>
        </p:spPr>
      </p:pic>
    </p:spTree>
    <p:extLst>
      <p:ext uri="{BB962C8B-B14F-4D97-AF65-F5344CB8AC3E}">
        <p14:creationId xmlns:p14="http://schemas.microsoft.com/office/powerpoint/2010/main" xmlns="" val="142796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0"/>
            <a:ext cx="7092280" cy="6453188"/>
          </a:xfrm>
          <a:prstGeom prst="rect">
            <a:avLst/>
          </a:prstGeom>
        </p:spPr>
      </p:pic>
    </p:spTree>
    <p:extLst>
      <p:ext uri="{BB962C8B-B14F-4D97-AF65-F5344CB8AC3E}">
        <p14:creationId xmlns:p14="http://schemas.microsoft.com/office/powerpoint/2010/main" xmlns="" val="102693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latin typeface="Times New Roman" panose="02020603050405020304" pitchFamily="18" charset="0"/>
                <a:cs typeface="Times New Roman" panose="02020603050405020304" pitchFamily="18" charset="0"/>
              </a:rPr>
              <a:t>Сертификат соответствия европейскому стандарту EN 197-1</a:t>
            </a:r>
          </a:p>
        </p:txBody>
      </p:sp>
      <p:sp>
        <p:nvSpPr>
          <p:cNvPr id="3" name="Объект 2"/>
          <p:cNvSpPr>
            <a:spLocks noGrp="1"/>
          </p:cNvSpPr>
          <p:nvPr>
            <p:ph idx="1"/>
          </p:nvPr>
        </p:nvSpPr>
        <p:spPr>
          <a:xfrm>
            <a:off x="22504" y="1052736"/>
            <a:ext cx="6706203" cy="5112568"/>
          </a:xfrm>
        </p:spPr>
        <p:txBody>
          <a:bodyPr>
            <a:normAutofit fontScale="25000" lnSpcReduction="20000"/>
          </a:bodyPr>
          <a:lstStyle/>
          <a:p>
            <a:pPr marL="0" lvl="0" indent="0">
              <a:buNone/>
            </a:pPr>
            <a:endParaRPr lang="ru-RU" dirty="0"/>
          </a:p>
          <a:p>
            <a:pPr lvl="0"/>
            <a:r>
              <a:rPr lang="ru-RU" sz="6400" dirty="0">
                <a:latin typeface="Times New Roman" panose="02020603050405020304" pitchFamily="18" charset="0"/>
                <a:cs typeface="Times New Roman" panose="02020603050405020304" pitchFamily="18" charset="0"/>
              </a:rPr>
              <a:t>для сертификация цементов  по стандарту </a:t>
            </a:r>
            <a:r>
              <a:rPr lang="en-US" sz="6400" dirty="0">
                <a:latin typeface="Times New Roman" panose="02020603050405020304" pitchFamily="18" charset="0"/>
                <a:cs typeface="Times New Roman" panose="02020603050405020304" pitchFamily="18" charset="0"/>
              </a:rPr>
              <a:t>EN</a:t>
            </a:r>
            <a:r>
              <a:rPr lang="ru-RU" sz="6400" dirty="0">
                <a:latin typeface="Times New Roman" panose="02020603050405020304" pitchFamily="18" charset="0"/>
                <a:cs typeface="Times New Roman" panose="02020603050405020304" pitchFamily="18" charset="0"/>
              </a:rPr>
              <a:t> 197-1 подается заявка в европейский сертификационный центр;</a:t>
            </a:r>
          </a:p>
          <a:p>
            <a:pPr lvl="0"/>
            <a:r>
              <a:rPr lang="ru-RU" sz="6400" dirty="0">
                <a:latin typeface="Times New Roman" panose="02020603050405020304" pitchFamily="18" charset="0"/>
                <a:cs typeface="Times New Roman" panose="02020603050405020304" pitchFamily="18" charset="0"/>
              </a:rPr>
              <a:t> заявка рассматривается в течение месяца, после чего сертификационный центр направляет своего представителя для оценки стабильности качества выпускаемого цемента;</a:t>
            </a:r>
          </a:p>
          <a:p>
            <a:pPr lvl="0"/>
            <a:r>
              <a:rPr lang="ru-RU" sz="6400" dirty="0">
                <a:latin typeface="Times New Roman" panose="02020603050405020304" pitchFamily="18" charset="0"/>
                <a:cs typeface="Times New Roman" panose="02020603050405020304" pitchFamily="18" charset="0"/>
              </a:rPr>
              <a:t> представителем качество выпускаемого цемента оценивается  по постоянному внутреннему контролю производства цемента со стороны производителя по </a:t>
            </a:r>
            <a:r>
              <a:rPr lang="en-US" sz="6400" dirty="0">
                <a:latin typeface="Times New Roman" panose="02020603050405020304" pitchFamily="18" charset="0"/>
                <a:cs typeface="Times New Roman" panose="02020603050405020304" pitchFamily="18" charset="0"/>
              </a:rPr>
              <a:t>EN</a:t>
            </a:r>
            <a:r>
              <a:rPr lang="ru-RU" sz="6400" dirty="0">
                <a:latin typeface="Times New Roman" panose="02020603050405020304" pitchFamily="18" charset="0"/>
                <a:cs typeface="Times New Roman" panose="02020603050405020304" pitchFamily="18" charset="0"/>
              </a:rPr>
              <a:t> 197-1, анализируется инструкция качества (политика качества, подготовка персонала, контроль процесса, хранение, упаковка и доставка, поверка и калибровка оборудования, документооборот), проводится  комиссионный отбор проб с составлением акта отбора, далее результаты отправляют в европейский сертифицирующий орган, где принимается решение о выдаче сертификата.</a:t>
            </a:r>
          </a:p>
          <a:p>
            <a:pPr marL="0" indent="0">
              <a:buNone/>
            </a:pPr>
            <a:r>
              <a:rPr lang="ru-RU" sz="6400" dirty="0">
                <a:latin typeface="Times New Roman" panose="02020603050405020304" pitchFamily="18" charset="0"/>
                <a:cs typeface="Times New Roman" panose="02020603050405020304" pitchFamily="18" charset="0"/>
              </a:rPr>
              <a:t> </a:t>
            </a:r>
          </a:p>
          <a:p>
            <a:r>
              <a:rPr lang="ru-RU" sz="6400" dirty="0">
                <a:latin typeface="Times New Roman" panose="02020603050405020304" pitchFamily="18" charset="0"/>
                <a:cs typeface="Times New Roman" panose="02020603050405020304" pitchFamily="18" charset="0"/>
              </a:rPr>
              <a:t> </a:t>
            </a:r>
            <a:r>
              <a:rPr lang="ru-RU" sz="6400" u="sng" dirty="0">
                <a:latin typeface="Times New Roman" panose="02020603050405020304" pitchFamily="18" charset="0"/>
                <a:cs typeface="Times New Roman" panose="02020603050405020304" pitchFamily="18" charset="0"/>
              </a:rPr>
              <a:t>Процедура занимает около шести месяцев</a:t>
            </a:r>
            <a:r>
              <a:rPr lang="ru-RU" sz="6400" dirty="0">
                <a:latin typeface="Times New Roman" panose="02020603050405020304" pitchFamily="18" charset="0"/>
                <a:cs typeface="Times New Roman" panose="02020603050405020304" pitchFamily="18" charset="0"/>
              </a:rPr>
              <a:t>. </a:t>
            </a:r>
          </a:p>
          <a:p>
            <a:endParaRPr lang="ru-RU" sz="6400" dirty="0">
              <a:latin typeface="Times New Roman" panose="02020603050405020304" pitchFamily="18" charset="0"/>
              <a:cs typeface="Times New Roman" panose="02020603050405020304" pitchFamily="18" charset="0"/>
            </a:endParaRPr>
          </a:p>
          <a:p>
            <a:r>
              <a:rPr lang="ru-RU" sz="6400" dirty="0">
                <a:latin typeface="Times New Roman" panose="02020603050405020304" pitchFamily="18" charset="0"/>
                <a:cs typeface="Times New Roman" panose="02020603050405020304" pitchFamily="18" charset="0"/>
              </a:rPr>
              <a:t>Кроме этого </a:t>
            </a:r>
            <a:r>
              <a:rPr lang="ru-RU" sz="6400" u="sng" dirty="0">
                <a:latin typeface="Times New Roman" panose="02020603050405020304" pitchFamily="18" charset="0"/>
                <a:cs typeface="Times New Roman" panose="02020603050405020304" pitchFamily="18" charset="0"/>
              </a:rPr>
              <a:t>ежегодно </a:t>
            </a:r>
            <a:r>
              <a:rPr lang="ru-RU" sz="6400" dirty="0">
                <a:latin typeface="Times New Roman" panose="02020603050405020304" pitchFamily="18" charset="0"/>
                <a:cs typeface="Times New Roman" panose="02020603050405020304" pitchFamily="18" charset="0"/>
              </a:rPr>
              <a:t>проводится инспекционная проверка предприятия инспектором контролирующего органа, в ходе которой проводится совместный отбор проб из силосов. Проба каждой марки делится на 3 части: одна часть отправляется в европейский сертифицирующий орган на испытания, вторую – испытывают на заводе-производителе, третья – арбитражная. Инспектор проверяет инструкцию качества, процесс производства, лабораторное оборудование, условия и методы проведения испытаний и анализов, квалификацию специалистов. </a:t>
            </a:r>
          </a:p>
          <a:p>
            <a:r>
              <a:rPr lang="ru-RU" sz="6400" dirty="0">
                <a:latin typeface="Times New Roman" panose="02020603050405020304" pitchFamily="18" charset="0"/>
                <a:cs typeface="Times New Roman" panose="02020603050405020304" pitchFamily="18" charset="0"/>
              </a:rPr>
              <a:t> </a:t>
            </a:r>
          </a:p>
          <a:p>
            <a:endParaRPr lang="ru-RU" dirty="0"/>
          </a:p>
        </p:txBody>
      </p:sp>
      <p:sp>
        <p:nvSpPr>
          <p:cNvPr id="5" name="Прямоугольник 4"/>
          <p:cNvSpPr/>
          <p:nvPr/>
        </p:nvSpPr>
        <p:spPr>
          <a:xfrm rot="4395155">
            <a:off x="6120677" y="3089143"/>
            <a:ext cx="4040587" cy="523220"/>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Проблемы экспорта</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4032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Гармонизация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1340768"/>
            <a:ext cx="6768751" cy="5112568"/>
          </a:xfrm>
        </p:spPr>
        <p:txBody>
          <a:bodyPr>
            <a:normAutofit fontScale="92500" lnSpcReduction="10000"/>
          </a:bodyPr>
          <a:lstStyle/>
          <a:p>
            <a:pPr marL="0" indent="0">
              <a:buNone/>
            </a:pPr>
            <a:r>
              <a:rPr lang="ru-RU" sz="16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ru-RU" sz="1600" b="1" dirty="0" smtClean="0">
                <a:latin typeface="Times New Roman" panose="02020603050405020304" pitchFamily="18" charset="0"/>
                <a:cs typeface="Times New Roman" panose="02020603050405020304" pitchFamily="18" charset="0"/>
              </a:rPr>
              <a:t>МЕЖГОСУДАРСТВЕННЫЙСТАНДАРТ</a:t>
            </a:r>
          </a:p>
          <a:p>
            <a:pPr marL="0" indent="0" algn="just">
              <a:buNone/>
            </a:pPr>
            <a:r>
              <a:rPr lang="ru-RU" sz="1600" b="1"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ЦЕМЕНТЫ ОБЩЕСТРОИТЕЛЬНЫЕ  ТЕХНИЧЕСКИЕ </a:t>
            </a:r>
            <a:r>
              <a:rPr lang="ru-RU" sz="1600" b="1" dirty="0" smtClean="0">
                <a:latin typeface="Times New Roman" panose="02020603050405020304" pitchFamily="18" charset="0"/>
                <a:cs typeface="Times New Roman" panose="02020603050405020304" pitchFamily="18" charset="0"/>
              </a:rPr>
              <a:t>УСЛОВИЯ»    /</a:t>
            </a:r>
            <a:r>
              <a:rPr lang="en-US" sz="1600" b="1" dirty="0" smtClean="0">
                <a:latin typeface="Times New Roman" panose="02020603050405020304" pitchFamily="18" charset="0"/>
                <a:cs typeface="Times New Roman" panose="02020603050405020304" pitchFamily="18" charset="0"/>
              </a:rPr>
              <a:t>General </a:t>
            </a:r>
            <a:r>
              <a:rPr lang="en-US" sz="1600" b="1" dirty="0">
                <a:latin typeface="Times New Roman" panose="02020603050405020304" pitchFamily="18" charset="0"/>
                <a:cs typeface="Times New Roman" panose="02020603050405020304" pitchFamily="18" charset="0"/>
              </a:rPr>
              <a:t>structural Portland clinker </a:t>
            </a:r>
            <a:r>
              <a:rPr lang="en-US" sz="1600" b="1" dirty="0" smtClean="0">
                <a:latin typeface="Times New Roman" panose="02020603050405020304" pitchFamily="18" charset="0"/>
                <a:cs typeface="Times New Roman" panose="02020603050405020304" pitchFamily="18" charset="0"/>
              </a:rPr>
              <a:t>cements</a:t>
            </a:r>
            <a:r>
              <a:rPr lang="en-US" sz="1600" b="1" dirty="0" smtClean="0">
                <a:latin typeface="Times New Roman" panose="02020603050405020304" pitchFamily="18" charset="0"/>
                <a:cs typeface="Times New Roman" panose="02020603050405020304" pitchFamily="18" charset="0"/>
              </a:rPr>
              <a:t>.</a:t>
            </a:r>
            <a:r>
              <a:rPr lang="ru-RU" sz="1600" b="1" smtClean="0">
                <a:latin typeface="Times New Roman" panose="02020603050405020304" pitchFamily="18" charset="0"/>
                <a:cs typeface="Times New Roman" panose="02020603050405020304" pitchFamily="18" charset="0"/>
              </a:rPr>
              <a:t> </a:t>
            </a:r>
            <a:r>
              <a:rPr lang="en-US" sz="1600" b="1" smtClean="0">
                <a:latin typeface="Times New Roman" panose="02020603050405020304" pitchFamily="18" charset="0"/>
                <a:cs typeface="Times New Roman" panose="02020603050405020304" pitchFamily="18" charset="0"/>
              </a:rPr>
              <a:t>Specifications</a:t>
            </a:r>
            <a:r>
              <a:rPr lang="ru-RU"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ГОСТ 31108-2003 - </a:t>
            </a:r>
            <a:r>
              <a:rPr lang="ru-RU" sz="1600" b="1" dirty="0">
                <a:latin typeface="Times New Roman" panose="02020603050405020304" pitchFamily="18" charset="0"/>
                <a:cs typeface="Times New Roman" panose="02020603050405020304" pitchFamily="18" charset="0"/>
              </a:rPr>
              <a:t>Введен в </a:t>
            </a:r>
            <a:r>
              <a:rPr lang="ru-RU" sz="1600" b="1" dirty="0" smtClean="0">
                <a:latin typeface="Times New Roman" panose="02020603050405020304" pitchFamily="18" charset="0"/>
                <a:cs typeface="Times New Roman" panose="02020603050405020304" pitchFamily="18" charset="0"/>
              </a:rPr>
              <a:t>действие Постановлением </a:t>
            </a:r>
            <a:r>
              <a:rPr lang="ru-RU" sz="1600" b="1" dirty="0">
                <a:latin typeface="Times New Roman" panose="02020603050405020304" pitchFamily="18" charset="0"/>
                <a:cs typeface="Times New Roman" panose="02020603050405020304" pitchFamily="18" charset="0"/>
              </a:rPr>
              <a:t>Госстроя </a:t>
            </a:r>
            <a:r>
              <a:rPr lang="ru-RU" sz="1600" b="1" dirty="0" smtClean="0">
                <a:latin typeface="Times New Roman" panose="02020603050405020304" pitchFamily="18" charset="0"/>
                <a:cs typeface="Times New Roman" panose="02020603050405020304" pitchFamily="18" charset="0"/>
              </a:rPr>
              <a:t>РФ от </a:t>
            </a:r>
            <a:r>
              <a:rPr lang="ru-RU" sz="1600" b="1" dirty="0">
                <a:latin typeface="Times New Roman" panose="02020603050405020304" pitchFamily="18" charset="0"/>
                <a:cs typeface="Times New Roman" panose="02020603050405020304" pitchFamily="18" charset="0"/>
              </a:rPr>
              <a:t>21 июня 2003 г. N </a:t>
            </a:r>
            <a:r>
              <a:rPr lang="ru-RU" sz="1600" b="1" dirty="0" smtClean="0">
                <a:latin typeface="Times New Roman" panose="02020603050405020304" pitchFamily="18" charset="0"/>
                <a:cs typeface="Times New Roman" panose="02020603050405020304" pitchFamily="18" charset="0"/>
              </a:rPr>
              <a:t>93</a:t>
            </a:r>
          </a:p>
          <a:p>
            <a:pPr marL="0" indent="0" algn="just">
              <a:buNone/>
            </a:pPr>
            <a:endParaRPr lang="ru-RU" sz="1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1600" b="1" dirty="0">
                <a:latin typeface="Times New Roman" panose="02020603050405020304" pitchFamily="18" charset="0"/>
                <a:cs typeface="Times New Roman" panose="02020603050405020304" pitchFamily="18" charset="0"/>
              </a:rPr>
              <a:t>Настоящий стандарт гармонизирован с EN 197-1 и содержит требования к двенадцати наиболее приемлемым для применения в условиях строительства в странах СНГ видам общестроительных цементов из двадцати семи, приведенных в EN 197-1</a:t>
            </a:r>
            <a:r>
              <a:rPr lang="ru-RU" sz="16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ru-RU" sz="1600" b="1" dirty="0">
                <a:latin typeface="Times New Roman" panose="02020603050405020304" pitchFamily="18" charset="0"/>
                <a:cs typeface="Times New Roman" panose="02020603050405020304" pitchFamily="18" charset="0"/>
              </a:rPr>
              <a:t>настоящий стандарт является перспективным для разработки новой нормативной документации в строительстве, базирующейся на характеристиках цементов, гармонизированных с требованиями EN 197-1</a:t>
            </a:r>
            <a:r>
              <a:rPr lang="ru-RU" sz="16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ru-RU" sz="1600" dirty="0" smtClean="0">
              <a:latin typeface="Times New Roman" panose="02020603050405020304" pitchFamily="18" charset="0"/>
              <a:cs typeface="Times New Roman" panose="02020603050405020304" pitchFamily="18" charset="0"/>
            </a:endParaRPr>
          </a:p>
          <a:p>
            <a:pPr marL="0" indent="0" algn="just">
              <a:buNone/>
            </a:pPr>
            <a:endParaRPr lang="ru-RU"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u-RU" sz="1600" b="1" dirty="0">
                <a:latin typeface="Times New Roman" panose="02020603050405020304" pitchFamily="18" charset="0"/>
                <a:cs typeface="Times New Roman" panose="02020603050405020304" pitchFamily="18" charset="0"/>
              </a:rPr>
              <a:t>Использование стандартов, устанавливающих технические требования к цементам и методы их испытаний, гармонизированных с европейскими стандартами, позволяет получать адекватную оценку качества цементов, выпускаемых в странах СНГ и странах ЕС.</a:t>
            </a:r>
          </a:p>
          <a:p>
            <a:pPr algn="just">
              <a:buFont typeface="Wingdings" panose="05000000000000000000" pitchFamily="2" charset="2"/>
              <a:buChar char="q"/>
            </a:pPr>
            <a:endParaRPr lang="ru-RU" sz="1600" b="1" dirty="0">
              <a:latin typeface="Times New Roman" panose="02020603050405020304" pitchFamily="18" charset="0"/>
              <a:cs typeface="Times New Roman" panose="02020603050405020304" pitchFamily="18" charset="0"/>
            </a:endParaRPr>
          </a:p>
          <a:p>
            <a:pPr marL="0" indent="0">
              <a:buNone/>
            </a:pPr>
            <a:r>
              <a:rPr lang="ru-RU" sz="1600" dirty="0"/>
              <a:t> </a:t>
            </a: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4111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Роль стандартов</a:t>
            </a:r>
            <a:endParaRPr lang="ru-RU"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738731016"/>
              </p:ext>
            </p:extLst>
          </p:nvPr>
        </p:nvGraphicFramePr>
        <p:xfrm>
          <a:off x="169862" y="1341438"/>
          <a:ext cx="6778401"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8784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r"/>
            <a:r>
              <a:rPr lang="ru-RU" sz="1800" i="1" dirty="0">
                <a:latin typeface="Book Antiqua" panose="02040602050305030304" pitchFamily="18" charset="0"/>
              </a:rPr>
              <a:t>ОТ ПРОИЗВОДИТЕЛЯ К ПОТРЕБИТЕЛЮ</a:t>
            </a:r>
            <a:r>
              <a:rPr lang="en-US" sz="1800" i="1" dirty="0">
                <a:latin typeface="Book Antiqua" panose="02040602050305030304" pitchFamily="18" charset="0"/>
              </a:rPr>
              <a:t/>
            </a:r>
            <a:br>
              <a:rPr lang="en-US" sz="1800" i="1" dirty="0">
                <a:latin typeface="Book Antiqua" panose="02040602050305030304" pitchFamily="18" charset="0"/>
              </a:rPr>
            </a:br>
            <a:r>
              <a:rPr lang="en-US" sz="1800" i="1" dirty="0">
                <a:latin typeface="Book Antiqua" panose="02040602050305030304" pitchFamily="18" charset="0"/>
              </a:rPr>
              <a:t>FROM MANUFACTURER TO CUSTOMER</a:t>
            </a:r>
            <a:r>
              <a:rPr lang="ru-RU" sz="1800" i="1" dirty="0">
                <a:latin typeface="Book Antiqua" pitchFamily="18" charset="0"/>
              </a:rPr>
              <a:t/>
            </a:r>
            <a:br>
              <a:rPr lang="ru-RU" sz="1800" i="1" dirty="0">
                <a:latin typeface="Book Antiqua" pitchFamily="18" charset="0"/>
              </a:rPr>
            </a:br>
            <a:endParaRPr lang="ru-RU" sz="1800" dirty="0"/>
          </a:p>
        </p:txBody>
      </p:sp>
      <p:graphicFrame>
        <p:nvGraphicFramePr>
          <p:cNvPr id="6" name="Объект 3"/>
          <p:cNvGraphicFramePr>
            <a:graphicFrameLocks/>
          </p:cNvGraphicFramePr>
          <p:nvPr>
            <p:extLst>
              <p:ext uri="{D42A27DB-BD31-4B8C-83A1-F6EECF244321}">
                <p14:modId xmlns:p14="http://schemas.microsoft.com/office/powerpoint/2010/main" xmlns="" val="767366559"/>
              </p:ext>
            </p:extLst>
          </p:nvPr>
        </p:nvGraphicFramePr>
        <p:xfrm>
          <a:off x="0" y="1187624"/>
          <a:ext cx="9144000" cy="5409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7887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1800" i="1" dirty="0">
                <a:latin typeface="Book Antiqua" pitchFamily="18" charset="0"/>
              </a:rPr>
              <a:t>УЧАСТИЕ ГОСУДАРСТВА НА ПРОТЯЖЕНИИ  ПРОЦЕССА ВЫХОДА ТОВАРА НА РЫНОК</a:t>
            </a:r>
            <a:br>
              <a:rPr lang="ru-RU" sz="1800" i="1" dirty="0">
                <a:latin typeface="Book Antiqua" pitchFamily="18" charset="0"/>
              </a:rPr>
            </a:br>
            <a:r>
              <a:rPr lang="en-US" sz="1800" i="1" dirty="0">
                <a:latin typeface="Book Antiqua" pitchFamily="18" charset="0"/>
              </a:rPr>
              <a:t>GOVERNMENT’S PARTICIPATION IN THE PROCESS OF A PRODUCT LAUNCH</a:t>
            </a:r>
            <a:r>
              <a:rPr lang="ru-RU" sz="1800" i="1" dirty="0">
                <a:latin typeface="Book Antiqua" pitchFamily="18" charset="0"/>
              </a:rPr>
              <a:t/>
            </a:r>
            <a:br>
              <a:rPr lang="ru-RU" sz="1800" i="1" dirty="0">
                <a:latin typeface="Book Antiqua" pitchFamily="18" charset="0"/>
              </a:rPr>
            </a:br>
            <a:endParaRPr lang="ru-RU" sz="1800" dirty="0"/>
          </a:p>
        </p:txBody>
      </p:sp>
      <p:graphicFrame>
        <p:nvGraphicFramePr>
          <p:cNvPr id="5" name="Схема 4"/>
          <p:cNvGraphicFramePr/>
          <p:nvPr>
            <p:extLst>
              <p:ext uri="{D42A27DB-BD31-4B8C-83A1-F6EECF244321}">
                <p14:modId xmlns:p14="http://schemas.microsoft.com/office/powerpoint/2010/main" xmlns="" val="2003124252"/>
              </p:ext>
            </p:extLst>
          </p:nvPr>
        </p:nvGraphicFramePr>
        <p:xfrm>
          <a:off x="0" y="1268760"/>
          <a:ext cx="7020272" cy="5218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221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lgn="r"/>
            <a:r>
              <a:rPr lang="ru-RU" sz="1800" i="1" spc="300" dirty="0">
                <a:latin typeface="Book Antiqua" panose="02040602050305030304" pitchFamily="18" charset="0"/>
                <a:cs typeface="Times New Roman" pitchFamily="18" charset="0"/>
              </a:rPr>
              <a:t>ОЦЕНКА СООТВЕТСТВИЯ – критерий отсутствия рисков у строителей</a:t>
            </a:r>
            <a:r>
              <a:rPr lang="en-US" sz="1800" i="1" spc="300" dirty="0">
                <a:latin typeface="Book Antiqua" panose="02040602050305030304" pitchFamily="18" charset="0"/>
                <a:cs typeface="Times New Roman" pitchFamily="18" charset="0"/>
              </a:rPr>
              <a:t/>
            </a:r>
            <a:br>
              <a:rPr lang="en-US" sz="1800" i="1" spc="300" dirty="0">
                <a:latin typeface="Book Antiqua" panose="02040602050305030304" pitchFamily="18" charset="0"/>
                <a:cs typeface="Times New Roman" pitchFamily="18" charset="0"/>
              </a:rPr>
            </a:br>
            <a:r>
              <a:rPr lang="en-US" sz="1800" i="1" spc="300" dirty="0">
                <a:latin typeface="Book Antiqua" panose="02040602050305030304" pitchFamily="18" charset="0"/>
                <a:cs typeface="Times New Roman" pitchFamily="18" charset="0"/>
              </a:rPr>
              <a:t>CONFORMITY ASSESSMENT – criterion of absence of builder’s risks</a:t>
            </a:r>
            <a:r>
              <a:rPr lang="ru-RU" sz="1800" i="1" spc="300" dirty="0">
                <a:latin typeface="Book Antiqua" panose="02040602050305030304" pitchFamily="18" charset="0"/>
                <a:cs typeface="Times New Roman" pitchFamily="18" charset="0"/>
              </a:rPr>
              <a:t/>
            </a:r>
            <a:br>
              <a:rPr lang="ru-RU" sz="1800" i="1" spc="300" dirty="0">
                <a:latin typeface="Book Antiqua" panose="02040602050305030304" pitchFamily="18" charset="0"/>
                <a:cs typeface="Times New Roman" pitchFamily="18" charset="0"/>
              </a:rPr>
            </a:br>
            <a:endParaRPr lang="ru-RU" sz="1800" dirty="0"/>
          </a:p>
        </p:txBody>
      </p:sp>
      <p:graphicFrame>
        <p:nvGraphicFramePr>
          <p:cNvPr id="4" name="Схема 3"/>
          <p:cNvGraphicFramePr/>
          <p:nvPr>
            <p:extLst>
              <p:ext uri="{D42A27DB-BD31-4B8C-83A1-F6EECF244321}">
                <p14:modId xmlns:p14="http://schemas.microsoft.com/office/powerpoint/2010/main" xmlns="" val="1084490189"/>
              </p:ext>
            </p:extLst>
          </p:nvPr>
        </p:nvGraphicFramePr>
        <p:xfrm>
          <a:off x="0" y="1211423"/>
          <a:ext cx="6932428" cy="5385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6948264" y="1222106"/>
            <a:ext cx="2196345" cy="5262979"/>
          </a:xfrm>
          <a:prstGeom prst="rect">
            <a:avLst/>
          </a:prstGeom>
          <a:solidFill>
            <a:schemeClr val="tx1">
              <a:lumMod val="50000"/>
              <a:lumOff val="50000"/>
            </a:schemeClr>
          </a:solidFill>
        </p:spPr>
        <p:txBody>
          <a:bodyPr wrap="square">
            <a:spAutoFit/>
          </a:bodyPr>
          <a:lstStyle/>
          <a:p>
            <a:pPr algn="ctr"/>
            <a:r>
              <a:rPr lang="ru-RU" sz="1400" b="1" i="1" dirty="0">
                <a:solidFill>
                  <a:schemeClr val="bg1"/>
                </a:solidFill>
              </a:rPr>
              <a:t>В РАМКАХ ВСТУПЛЕНИЯ РОССИИ В ВТО, СОЗДАНИЯ ЕДИНОГО ЕВРАЗИЙСКОГО ПРОСТРАНСТВА НЕОБХОДИМО </a:t>
            </a:r>
          </a:p>
          <a:p>
            <a:pPr algn="ctr"/>
            <a:r>
              <a:rPr lang="ru-RU" sz="1400" b="1" i="1" dirty="0">
                <a:solidFill>
                  <a:schemeClr val="bg1"/>
                </a:solidFill>
              </a:rPr>
              <a:t>ПРИ ОТКРЫТОСТИ РЫНКА ОСУЩЕСТВЛЯТЬ КОНТРОЛЬ ДО ВЫХОДА ПРОДУКЦИИ НА РЫНОК-</a:t>
            </a:r>
            <a:br>
              <a:rPr lang="ru-RU" sz="1400" b="1" i="1" dirty="0">
                <a:solidFill>
                  <a:schemeClr val="bg1"/>
                </a:solidFill>
              </a:rPr>
            </a:br>
            <a:r>
              <a:rPr lang="ru-RU" sz="1400" b="1" i="1" dirty="0">
                <a:solidFill>
                  <a:schemeClr val="bg1"/>
                </a:solidFill>
              </a:rPr>
              <a:t>ЭТО МОЖЕТ ОБЕСПЕЧИТЬ ЛИШЬ ОБЯЗАТЕЛЬНАЯ СЕРТИФИКАЦИЯ</a:t>
            </a:r>
            <a:r>
              <a:rPr lang="en-US" sz="1400" b="1" i="1" dirty="0">
                <a:solidFill>
                  <a:schemeClr val="bg1"/>
                </a:solidFill>
              </a:rPr>
              <a:t>.</a:t>
            </a:r>
          </a:p>
          <a:p>
            <a:pPr algn="ctr"/>
            <a:r>
              <a:rPr lang="en-US" sz="1400" i="1" dirty="0">
                <a:solidFill>
                  <a:schemeClr val="bg1"/>
                </a:solidFill>
              </a:rPr>
              <a:t>IN THE CONTEX OF RUSSIA’S JOINING </a:t>
            </a:r>
            <a:r>
              <a:rPr lang="en-US" sz="1400" i="1" dirty="0" smtClean="0">
                <a:solidFill>
                  <a:schemeClr val="bg1"/>
                </a:solidFill>
              </a:rPr>
              <a:t>WTO AND </a:t>
            </a:r>
            <a:r>
              <a:rPr lang="en-US" sz="1400" i="1" dirty="0">
                <a:solidFill>
                  <a:schemeClr val="bg1"/>
                </a:solidFill>
              </a:rPr>
              <a:t>CREATION OF </a:t>
            </a:r>
            <a:r>
              <a:rPr lang="en-US" sz="1400" i="1" dirty="0" smtClean="0">
                <a:solidFill>
                  <a:schemeClr val="bg1"/>
                </a:solidFill>
              </a:rPr>
              <a:t>THE COMMON ECONOMIC SPACE  IT IS NECESSARY TO EXERCISE PRE-LAUNCH PRODUCT CONTROL IN THE OPEN MARKET - </a:t>
            </a:r>
            <a:r>
              <a:rPr lang="en-US" sz="1400" i="1" dirty="0">
                <a:solidFill>
                  <a:schemeClr val="bg1"/>
                </a:solidFill>
              </a:rPr>
              <a:t>THIS MAY BE </a:t>
            </a:r>
            <a:r>
              <a:rPr lang="en-US" sz="1400" i="1" dirty="0" smtClean="0">
                <a:solidFill>
                  <a:schemeClr val="bg1"/>
                </a:solidFill>
              </a:rPr>
              <a:t>PROVIDED </a:t>
            </a:r>
            <a:r>
              <a:rPr lang="en-US" sz="1400" i="1" dirty="0">
                <a:solidFill>
                  <a:schemeClr val="bg1"/>
                </a:solidFill>
              </a:rPr>
              <a:t>ONLY BY THE MANDATORY CERTIFICATION.</a:t>
            </a:r>
            <a:endParaRPr lang="ru-RU" sz="1400" i="1" dirty="0">
              <a:solidFill>
                <a:schemeClr val="bg1"/>
              </a:solidFill>
            </a:endParaRPr>
          </a:p>
        </p:txBody>
      </p:sp>
    </p:spTree>
    <p:extLst>
      <p:ext uri="{BB962C8B-B14F-4D97-AF65-F5344CB8AC3E}">
        <p14:creationId xmlns:p14="http://schemas.microsoft.com/office/powerpoint/2010/main" xmlns="" val="300272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r"/>
            <a:r>
              <a:rPr lang="ru-RU" sz="1800" i="1" dirty="0">
                <a:latin typeface="Book Antiqua" pitchFamily="18" charset="0"/>
              </a:rPr>
              <a:t>РИСКИ ОТСУТСТВИЯ ОБЯЗАТЕЛЬНОЙ СЕРТИФИКАЦИИ</a:t>
            </a:r>
            <a:r>
              <a:rPr lang="en-US" sz="1800" i="1" dirty="0">
                <a:latin typeface="Book Antiqua" pitchFamily="18" charset="0"/>
              </a:rPr>
              <a:t/>
            </a:r>
            <a:br>
              <a:rPr lang="en-US" sz="1800" i="1" dirty="0">
                <a:latin typeface="Book Antiqua" pitchFamily="18" charset="0"/>
              </a:rPr>
            </a:br>
            <a:r>
              <a:rPr lang="en-US" sz="1800" i="1" dirty="0">
                <a:latin typeface="Book Antiqua" pitchFamily="18" charset="0"/>
              </a:rPr>
              <a:t>RISKS OF ABSENCE OF MANDATORY CERTIFICATION</a:t>
            </a:r>
            <a:r>
              <a:rPr lang="ru-RU" sz="1800" i="1" dirty="0">
                <a:latin typeface="Book Antiqua" pitchFamily="18" charset="0"/>
              </a:rPr>
              <a:t/>
            </a:r>
            <a:br>
              <a:rPr lang="ru-RU" sz="1800" i="1" dirty="0">
                <a:latin typeface="Book Antiqua" pitchFamily="18" charset="0"/>
              </a:rPr>
            </a:br>
            <a:endParaRPr lang="ru-RU" sz="1800" dirty="0"/>
          </a:p>
        </p:txBody>
      </p:sp>
      <p:graphicFrame>
        <p:nvGraphicFramePr>
          <p:cNvPr id="5" name="Объект 3"/>
          <p:cNvGraphicFramePr>
            <a:graphicFrameLocks/>
          </p:cNvGraphicFramePr>
          <p:nvPr>
            <p:extLst>
              <p:ext uri="{D42A27DB-BD31-4B8C-83A1-F6EECF244321}">
                <p14:modId xmlns:p14="http://schemas.microsoft.com/office/powerpoint/2010/main" xmlns="" val="1962302520"/>
              </p:ext>
            </p:extLst>
          </p:nvPr>
        </p:nvGraphicFramePr>
        <p:xfrm>
          <a:off x="0" y="1187624"/>
          <a:ext cx="9144000" cy="5670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3042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7020272" cy="1143000"/>
          </a:xfrm>
        </p:spPr>
        <p:txBody>
          <a:bodyPr>
            <a:normAutofit/>
          </a:bodyPr>
          <a:lstStyle/>
          <a:p>
            <a:r>
              <a:rPr lang="en-US" sz="3600" i="1" dirty="0" smtClean="0">
                <a:latin typeface="Times New Roman" panose="02020603050405020304" pitchFamily="18" charset="0"/>
                <a:cs typeface="Times New Roman" panose="02020603050405020304" pitchFamily="18" charset="0"/>
              </a:rPr>
              <a:t>SOUZCEMENT</a:t>
            </a:r>
            <a:endParaRPr lang="ru-RU" sz="3600"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55973" y="1188705"/>
            <a:ext cx="2987825" cy="4113584"/>
          </a:xfrm>
          <a:prstGeom prst="rect">
            <a:avLst/>
          </a:prstGeom>
        </p:spPr>
      </p:pic>
      <p:sp>
        <p:nvSpPr>
          <p:cNvPr id="3" name="Объект 2"/>
          <p:cNvSpPr>
            <a:spLocks noGrp="1"/>
          </p:cNvSpPr>
          <p:nvPr>
            <p:ph idx="1"/>
          </p:nvPr>
        </p:nvSpPr>
        <p:spPr>
          <a:xfrm>
            <a:off x="0" y="1268760"/>
            <a:ext cx="6156177" cy="5184576"/>
          </a:xfrm>
        </p:spPr>
        <p:txBody>
          <a:bodyPr>
            <a:normAutofit/>
          </a:bodyPr>
          <a:lstStyle/>
          <a:p>
            <a:pPr marL="0" indent="0" algn="ctr">
              <a:buNone/>
            </a:pPr>
            <a:endParaRPr lang="ru-RU" sz="1800" i="1" dirty="0" smtClean="0">
              <a:latin typeface="Times New Roman" panose="02020603050405020304" pitchFamily="18" charset="0"/>
              <a:cs typeface="Times New Roman" panose="02020603050405020304" pitchFamily="18" charset="0"/>
            </a:endParaRPr>
          </a:p>
          <a:p>
            <a:pPr marL="0" indent="0" algn="ctr">
              <a:buNone/>
            </a:pPr>
            <a:r>
              <a:rPr lang="ru-RU" sz="1800" i="1" dirty="0" smtClean="0">
                <a:latin typeface="Times New Roman" panose="02020603050405020304" pitchFamily="18" charset="0"/>
                <a:cs typeface="Times New Roman" panose="02020603050405020304" pitchFamily="18" charset="0"/>
              </a:rPr>
              <a:t>Уважаемые </a:t>
            </a:r>
            <a:r>
              <a:rPr lang="ru-RU" sz="1800" i="1" dirty="0">
                <a:latin typeface="Times New Roman" panose="02020603050405020304" pitchFamily="18" charset="0"/>
                <a:cs typeface="Times New Roman" panose="02020603050405020304" pitchFamily="18" charset="0"/>
              </a:rPr>
              <a:t>дамы и господа, приветствую Вас на </a:t>
            </a:r>
            <a:endParaRPr lang="ru-RU" sz="1800" i="1" dirty="0" smtClean="0">
              <a:latin typeface="Times New Roman" panose="02020603050405020304" pitchFamily="18" charset="0"/>
              <a:cs typeface="Times New Roman" panose="02020603050405020304" pitchFamily="18" charset="0"/>
            </a:endParaRPr>
          </a:p>
          <a:p>
            <a:pPr marL="0" indent="0" algn="ctr">
              <a:buNone/>
            </a:pPr>
            <a:r>
              <a:rPr lang="en-US" sz="1800" i="1" dirty="0" smtClean="0">
                <a:latin typeface="Times New Roman" panose="02020603050405020304" pitchFamily="18" charset="0"/>
                <a:cs typeface="Times New Roman" panose="02020603050405020304" pitchFamily="18" charset="0"/>
              </a:rPr>
              <a:t>XXX</a:t>
            </a:r>
            <a:r>
              <a:rPr lang="ru-RU" sz="1800" i="1" dirty="0" smtClean="0">
                <a:latin typeface="Times New Roman" panose="02020603050405020304" pitchFamily="18" charset="0"/>
                <a:cs typeface="Times New Roman" panose="02020603050405020304" pitchFamily="18" charset="0"/>
              </a:rPr>
              <a:t> </a:t>
            </a:r>
            <a:r>
              <a:rPr lang="ru-RU" sz="1800" i="1" dirty="0">
                <a:latin typeface="Times New Roman" panose="02020603050405020304" pitchFamily="18" charset="0"/>
                <a:cs typeface="Times New Roman" panose="02020603050405020304" pitchFamily="18" charset="0"/>
              </a:rPr>
              <a:t>заседание Комитета по техническому регулированию, стандартизации и качеству Санкт-Петербургской торгово-промышленной палаты:</a:t>
            </a:r>
          </a:p>
          <a:p>
            <a:pPr marL="0" indent="0" algn="ctr">
              <a:buNone/>
            </a:pPr>
            <a:r>
              <a:rPr lang="ru-RU" sz="1800" b="1" i="1" dirty="0">
                <a:latin typeface="Times New Roman" panose="02020603050405020304" pitchFamily="18" charset="0"/>
                <a:cs typeface="Times New Roman" panose="02020603050405020304" pitchFamily="18" charset="0"/>
              </a:rPr>
              <a:t>«Применение зарубежных и международных стандартов предприятиями российской промышленности»</a:t>
            </a:r>
            <a:endParaRPr lang="ru-RU" sz="1800" i="1" dirty="0">
              <a:latin typeface="Times New Roman" panose="02020603050405020304" pitchFamily="18" charset="0"/>
              <a:cs typeface="Times New Roman" panose="02020603050405020304" pitchFamily="18" charset="0"/>
            </a:endParaRPr>
          </a:p>
          <a:p>
            <a:pPr marL="0" indent="0" algn="ctr">
              <a:buNone/>
            </a:pPr>
            <a:endParaRPr lang="ru-RU" sz="1800" i="1" dirty="0" smtClean="0">
              <a:latin typeface="Times New Roman" panose="02020603050405020304" pitchFamily="18" charset="0"/>
              <a:cs typeface="Times New Roman" panose="02020603050405020304" pitchFamily="18" charset="0"/>
            </a:endParaRPr>
          </a:p>
          <a:p>
            <a:pPr marL="0" indent="0" algn="ctr">
              <a:buNone/>
            </a:pPr>
            <a:endParaRPr lang="ru-RU" sz="1800" i="1" dirty="0" smtClean="0">
              <a:latin typeface="Times New Roman" panose="02020603050405020304" pitchFamily="18" charset="0"/>
              <a:cs typeface="Times New Roman" panose="02020603050405020304" pitchFamily="18" charset="0"/>
            </a:endParaRPr>
          </a:p>
          <a:p>
            <a:pPr marL="0" indent="0" algn="ctr">
              <a:buNone/>
            </a:pPr>
            <a:endParaRPr lang="en-US" sz="1800" i="1" dirty="0">
              <a:latin typeface="Times New Roman" panose="02020603050405020304" pitchFamily="18" charset="0"/>
              <a:cs typeface="Times New Roman" panose="02020603050405020304" pitchFamily="18" charset="0"/>
            </a:endParaRPr>
          </a:p>
          <a:p>
            <a:pPr marL="0" indent="0" algn="ctr">
              <a:buNone/>
            </a:pPr>
            <a:r>
              <a:rPr lang="en-US" sz="1800" i="1" dirty="0" smtClean="0">
                <a:latin typeface="Times New Roman" panose="02020603050405020304" pitchFamily="18" charset="0"/>
                <a:cs typeface="Times New Roman" panose="02020603050405020304" pitchFamily="18" charset="0"/>
              </a:rPr>
              <a:t> </a:t>
            </a:r>
            <a:r>
              <a:rPr lang="ru-RU" sz="1800" i="1" dirty="0" smtClean="0">
                <a:latin typeface="Times New Roman" panose="02020603050405020304" pitchFamily="18" charset="0"/>
                <a:cs typeface="Times New Roman" panose="02020603050405020304" pitchFamily="18" charset="0"/>
              </a:rPr>
              <a:t>Председатель правления НО «СОЮЗЦЕМЕНТ,</a:t>
            </a:r>
          </a:p>
          <a:p>
            <a:pPr marL="0" indent="0" algn="ctr">
              <a:buNone/>
            </a:pPr>
            <a:r>
              <a:rPr lang="ru-RU" sz="1800" i="1" dirty="0" smtClean="0">
                <a:latin typeface="Times New Roman" panose="02020603050405020304" pitchFamily="18" charset="0"/>
                <a:cs typeface="Times New Roman" panose="02020603050405020304" pitchFamily="18" charset="0"/>
              </a:rPr>
              <a:t>Президент ЗАО «ЕВРОЦЕМЕНТ </a:t>
            </a:r>
            <a:r>
              <a:rPr lang="ru-RU" sz="1800" i="1" dirty="0" err="1" smtClean="0">
                <a:latin typeface="Times New Roman" panose="02020603050405020304" pitchFamily="18" charset="0"/>
                <a:cs typeface="Times New Roman" panose="02020603050405020304" pitchFamily="18" charset="0"/>
              </a:rPr>
              <a:t>груп</a:t>
            </a:r>
            <a:r>
              <a:rPr lang="ru-RU" sz="1800" i="1" dirty="0" smtClean="0">
                <a:latin typeface="Times New Roman" panose="02020603050405020304" pitchFamily="18" charset="0"/>
                <a:cs typeface="Times New Roman" panose="02020603050405020304" pitchFamily="18" charset="0"/>
              </a:rPr>
              <a:t>»</a:t>
            </a:r>
          </a:p>
          <a:p>
            <a:pPr marL="0" indent="0" algn="ctr">
              <a:buNone/>
            </a:pPr>
            <a:r>
              <a:rPr lang="ru-RU" sz="1800" i="1" dirty="0" smtClean="0">
                <a:latin typeface="Times New Roman" panose="02020603050405020304" pitchFamily="18" charset="0"/>
                <a:cs typeface="Times New Roman" panose="02020603050405020304" pitchFamily="18" charset="0"/>
              </a:rPr>
              <a:t>Михаил Анатольевич Скороход</a:t>
            </a:r>
            <a:endParaRPr lang="en-US" sz="1800" i="1" dirty="0" smtClean="0">
              <a:latin typeface="Times New Roman" panose="02020603050405020304" pitchFamily="18" charset="0"/>
              <a:cs typeface="Times New Roman" panose="02020603050405020304" pitchFamily="18" charset="0"/>
            </a:endParaRPr>
          </a:p>
          <a:p>
            <a:pPr marL="0" indent="0" algn="ctr">
              <a:buNone/>
            </a:pPr>
            <a:r>
              <a:rPr lang="en-US" sz="1800" i="1" dirty="0" smtClean="0">
                <a:latin typeface="Times New Roman" panose="02020603050405020304" pitchFamily="18" charset="0"/>
                <a:cs typeface="Times New Roman" panose="02020603050405020304" pitchFamily="18" charset="0"/>
              </a:rPr>
              <a:t>Chairman of board of directors of NO </a:t>
            </a:r>
            <a:r>
              <a:rPr lang="ru-RU" sz="1800" i="1" dirty="0" smtClean="0">
                <a:latin typeface="Times New Roman" panose="02020603050405020304" pitchFamily="18" charset="0"/>
                <a:cs typeface="Times New Roman" panose="02020603050405020304" pitchFamily="18" charset="0"/>
              </a:rPr>
              <a:t>«</a:t>
            </a:r>
            <a:r>
              <a:rPr lang="en-US" sz="1800" i="1" dirty="0" smtClean="0">
                <a:latin typeface="Times New Roman" panose="02020603050405020304" pitchFamily="18" charset="0"/>
                <a:cs typeface="Times New Roman" panose="02020603050405020304" pitchFamily="18" charset="0"/>
              </a:rPr>
              <a:t>SOUZCEMENT</a:t>
            </a:r>
            <a:r>
              <a:rPr lang="ru-RU" sz="1800" i="1" dirty="0" smtClean="0">
                <a:latin typeface="Times New Roman" panose="02020603050405020304" pitchFamily="18" charset="0"/>
                <a:cs typeface="Times New Roman" panose="02020603050405020304" pitchFamily="18" charset="0"/>
              </a:rPr>
              <a:t>»</a:t>
            </a:r>
            <a:endParaRPr lang="en-US" sz="1800" i="1" dirty="0" smtClean="0">
              <a:latin typeface="Times New Roman" panose="02020603050405020304" pitchFamily="18" charset="0"/>
              <a:cs typeface="Times New Roman" panose="02020603050405020304" pitchFamily="18" charset="0"/>
            </a:endParaRPr>
          </a:p>
          <a:p>
            <a:pPr marL="0" indent="0" algn="ctr">
              <a:buNone/>
            </a:pPr>
            <a:r>
              <a:rPr lang="en-US" sz="1800" i="1" dirty="0" smtClean="0">
                <a:latin typeface="Times New Roman" panose="02020603050405020304" pitchFamily="18" charset="0"/>
                <a:cs typeface="Times New Roman" panose="02020603050405020304" pitchFamily="18" charset="0"/>
              </a:rPr>
              <a:t>JSC</a:t>
            </a:r>
            <a:r>
              <a:rPr lang="ru-RU" sz="1800" i="1"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EUROCEMNT group</a:t>
            </a:r>
            <a:r>
              <a:rPr lang="ru-RU" sz="1800" i="1" dirty="0" smtClean="0">
                <a:latin typeface="Times New Roman" panose="02020603050405020304" pitchFamily="18" charset="0"/>
                <a:cs typeface="Times New Roman" panose="02020603050405020304" pitchFamily="18" charset="0"/>
              </a:rPr>
              <a:t>»</a:t>
            </a:r>
            <a:r>
              <a:rPr lang="en-US" sz="1800" i="1" dirty="0" smtClean="0">
                <a:latin typeface="Times New Roman" panose="02020603050405020304" pitchFamily="18" charset="0"/>
                <a:cs typeface="Times New Roman" panose="02020603050405020304" pitchFamily="18" charset="0"/>
              </a:rPr>
              <a:t> CEO</a:t>
            </a:r>
            <a:endParaRPr lang="ru-RU" sz="1800" i="1" dirty="0" smtClean="0">
              <a:latin typeface="Times New Roman" panose="02020603050405020304" pitchFamily="18" charset="0"/>
              <a:cs typeface="Times New Roman" panose="02020603050405020304" pitchFamily="18" charset="0"/>
            </a:endParaRPr>
          </a:p>
          <a:p>
            <a:pPr marL="0" indent="0" algn="ctr">
              <a:buNone/>
            </a:pPr>
            <a:r>
              <a:rPr lang="en-US" sz="1800" i="1" dirty="0" smtClean="0">
                <a:latin typeface="Times New Roman" panose="02020603050405020304" pitchFamily="18" charset="0"/>
                <a:cs typeface="Times New Roman" panose="02020603050405020304" pitchFamily="18" charset="0"/>
              </a:rPr>
              <a:t>Mikhail </a:t>
            </a:r>
            <a:r>
              <a:rPr lang="en-US" sz="1800" i="1" dirty="0" err="1" smtClean="0">
                <a:latin typeface="Times New Roman" panose="02020603050405020304" pitchFamily="18" charset="0"/>
                <a:cs typeface="Times New Roman" panose="02020603050405020304" pitchFamily="18" charset="0"/>
              </a:rPr>
              <a:t>Skorokhod</a:t>
            </a:r>
            <a:endParaRPr lang="ru-RU"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4036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r"/>
            <a:r>
              <a:rPr lang="ru-RU" sz="1800" i="1" dirty="0">
                <a:latin typeface="Book Antiqua" pitchFamily="18" charset="0"/>
              </a:rPr>
              <a:t>ЕДИНЫЕ ПРАВИЛА –</a:t>
            </a:r>
            <a:r>
              <a:rPr lang="en-US" sz="1800" i="1" dirty="0">
                <a:latin typeface="Book Antiqua" pitchFamily="18" charset="0"/>
              </a:rPr>
              <a:t> </a:t>
            </a:r>
            <a:r>
              <a:rPr lang="ru-RU" sz="1800" i="1" dirty="0">
                <a:latin typeface="Book Antiqua" pitchFamily="18" charset="0"/>
              </a:rPr>
              <a:t>ЗАЛОГ БЕЗОПАСНОГО ДВИЖЕНИЯ</a:t>
            </a:r>
            <a:r>
              <a:rPr lang="en-US" sz="1800" i="1" dirty="0">
                <a:latin typeface="Book Antiqua" pitchFamily="18" charset="0"/>
              </a:rPr>
              <a:t/>
            </a:r>
            <a:br>
              <a:rPr lang="en-US" sz="1800" i="1" dirty="0">
                <a:latin typeface="Book Antiqua" pitchFamily="18" charset="0"/>
              </a:rPr>
            </a:br>
            <a:r>
              <a:rPr lang="en-US" sz="1800" i="1" dirty="0" smtClean="0">
                <a:latin typeface="Book Antiqua" pitchFamily="18" charset="0"/>
              </a:rPr>
              <a:t>COMMON </a:t>
            </a:r>
            <a:r>
              <a:rPr lang="en-US" sz="1800" i="1" dirty="0">
                <a:latin typeface="Book Antiqua" pitchFamily="18" charset="0"/>
              </a:rPr>
              <a:t>RULES – A </a:t>
            </a:r>
            <a:r>
              <a:rPr lang="en-US" sz="1800" i="1" dirty="0" smtClean="0">
                <a:latin typeface="Book Antiqua" pitchFamily="18" charset="0"/>
              </a:rPr>
              <a:t>GUARANTEE </a:t>
            </a:r>
            <a:r>
              <a:rPr lang="en-US" sz="1800" i="1" dirty="0">
                <a:latin typeface="Book Antiqua" pitchFamily="18" charset="0"/>
              </a:rPr>
              <a:t>OF </a:t>
            </a:r>
            <a:r>
              <a:rPr lang="en-US" sz="1800" i="1" smtClean="0">
                <a:latin typeface="Book Antiqua" pitchFamily="18" charset="0"/>
              </a:rPr>
              <a:t>SAFE MOVING </a:t>
            </a:r>
            <a:r>
              <a:rPr lang="en-US" sz="1800" i="1" dirty="0" smtClean="0">
                <a:latin typeface="Book Antiqua" pitchFamily="18" charset="0"/>
              </a:rPr>
              <a:t>FORWARD</a:t>
            </a:r>
            <a:r>
              <a:rPr lang="ru-RU" sz="1800" i="1" dirty="0">
                <a:latin typeface="Book Antiqua" pitchFamily="18" charset="0"/>
              </a:rPr>
              <a:t/>
            </a:r>
            <a:br>
              <a:rPr lang="ru-RU" sz="1800" i="1" dirty="0">
                <a:latin typeface="Book Antiqua" pitchFamily="18" charset="0"/>
              </a:rPr>
            </a:br>
            <a:endParaRPr lang="ru-RU" sz="1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40378002"/>
              </p:ext>
            </p:extLst>
          </p:nvPr>
        </p:nvGraphicFramePr>
        <p:xfrm>
          <a:off x="0" y="1187624"/>
          <a:ext cx="9143999" cy="5409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8863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i="1" dirty="0" smtClean="0">
                <a:latin typeface="Times New Roman" panose="02020603050405020304" pitchFamily="18" charset="0"/>
                <a:cs typeface="Times New Roman" panose="02020603050405020304" pitchFamily="18" charset="0"/>
              </a:rPr>
              <a:t>СПАСИБО ЗА ВНИМАНИЕ</a:t>
            </a:r>
            <a:endParaRPr lang="ru-RU" sz="4000" b="1" i="1" dirty="0">
              <a:latin typeface="Times New Roman" panose="02020603050405020304" pitchFamily="18" charset="0"/>
              <a:cs typeface="Times New Roman" panose="02020603050405020304" pitchFamily="18" charset="0"/>
            </a:endParaRPr>
          </a:p>
        </p:txBody>
      </p:sp>
      <p:graphicFrame>
        <p:nvGraphicFramePr>
          <p:cNvPr id="3" name="Объект 4"/>
          <p:cNvGraphicFramePr>
            <a:graphicFrameLocks/>
          </p:cNvGraphicFramePr>
          <p:nvPr>
            <p:extLst>
              <p:ext uri="{D42A27DB-BD31-4B8C-83A1-F6EECF244321}">
                <p14:modId xmlns:p14="http://schemas.microsoft.com/office/powerpoint/2010/main" xmlns="" val="60569083"/>
              </p:ext>
            </p:extLst>
          </p:nvPr>
        </p:nvGraphicFramePr>
        <p:xfrm>
          <a:off x="0" y="1187624"/>
          <a:ext cx="6948264" cy="526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94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 y="13068"/>
            <a:ext cx="6156176" cy="1077218"/>
          </a:xfrm>
          <a:prstGeom prst="rect">
            <a:avLst/>
          </a:prstGeom>
          <a:noFill/>
          <a:ln w="9525">
            <a:noFill/>
            <a:miter lim="800000"/>
            <a:headEnd/>
            <a:tailEnd/>
          </a:ln>
        </p:spPr>
        <p:txBody>
          <a:bodyPr wrap="square">
            <a:spAutoFit/>
          </a:bodyPr>
          <a:lstStyle/>
          <a:p>
            <a:pPr algn="r"/>
            <a:r>
              <a:rPr lang="ru-RU" sz="1600" b="1" i="1" dirty="0" smtClean="0">
                <a:solidFill>
                  <a:schemeClr val="bg1"/>
                </a:solidFill>
                <a:latin typeface="Times New Roman" panose="02020603050405020304" pitchFamily="18" charset="0"/>
                <a:cs typeface="Times New Roman" panose="02020603050405020304" pitchFamily="18" charset="0"/>
              </a:rPr>
              <a:t>ЦЕМЕНТНАЯ ИНДУСТРИЯ - ОТДЕЛЬНЫЙ СЕКТОР ЭКОНОМИКИ В РОССИИ И МИРЕ</a:t>
            </a:r>
            <a:endParaRPr lang="en-US" sz="1600" b="1" i="1" dirty="0" smtClean="0">
              <a:solidFill>
                <a:schemeClr val="bg1"/>
              </a:solidFill>
              <a:latin typeface="Times New Roman" panose="02020603050405020304" pitchFamily="18" charset="0"/>
              <a:cs typeface="Times New Roman" panose="02020603050405020304" pitchFamily="18" charset="0"/>
            </a:endParaRPr>
          </a:p>
          <a:p>
            <a:pPr algn="r"/>
            <a:r>
              <a:rPr lang="en-US" sz="1600" i="1" dirty="0" smtClean="0">
                <a:solidFill>
                  <a:schemeClr val="bg1"/>
                </a:solidFill>
                <a:latin typeface="Times New Roman" panose="02020603050405020304" pitchFamily="18" charset="0"/>
                <a:cs typeface="Times New Roman" panose="02020603050405020304" pitchFamily="18" charset="0"/>
              </a:rPr>
              <a:t>CEMENT INDUSTRY – A SEPARATE SECTOR OF RUSSIAN AND WORLD ECONOMY</a:t>
            </a:r>
            <a:endParaRPr lang="ru-RU" sz="1600" dirty="0">
              <a:solidFill>
                <a:schemeClr val="bg1"/>
              </a:solidFill>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flipH="1">
            <a:off x="1" y="2636072"/>
            <a:ext cx="8856662" cy="1"/>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graphicFrame>
        <p:nvGraphicFramePr>
          <p:cNvPr id="18" name="Объект 7"/>
          <p:cNvGraphicFramePr>
            <a:graphicFrameLocks/>
          </p:cNvGraphicFramePr>
          <p:nvPr>
            <p:extLst>
              <p:ext uri="{D42A27DB-BD31-4B8C-83A1-F6EECF244321}">
                <p14:modId xmlns:p14="http://schemas.microsoft.com/office/powerpoint/2010/main" xmlns="" val="3402242775"/>
              </p:ext>
            </p:extLst>
          </p:nvPr>
        </p:nvGraphicFramePr>
        <p:xfrm>
          <a:off x="107504" y="980728"/>
          <a:ext cx="8856663" cy="5569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33580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Стрелка вправо 28"/>
          <p:cNvSpPr/>
          <p:nvPr/>
        </p:nvSpPr>
        <p:spPr>
          <a:xfrm>
            <a:off x="5857884" y="2500306"/>
            <a:ext cx="785818" cy="1428760"/>
          </a:xfrm>
          <a:prstGeom prst="rightArrow">
            <a:avLst>
              <a:gd name="adj1" fmla="val 50000"/>
              <a:gd name="adj2" fmla="val 52222"/>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право 27"/>
          <p:cNvSpPr/>
          <p:nvPr/>
        </p:nvSpPr>
        <p:spPr>
          <a:xfrm>
            <a:off x="2643174" y="3214686"/>
            <a:ext cx="785818" cy="1428760"/>
          </a:xfrm>
          <a:prstGeom prst="rightArrow">
            <a:avLst>
              <a:gd name="adj1" fmla="val 50000"/>
              <a:gd name="adj2" fmla="val 52222"/>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85720" y="4786322"/>
            <a:ext cx="8501122" cy="307777"/>
          </a:xfrm>
          <a:prstGeom prst="rect">
            <a:avLst/>
          </a:prstGeom>
          <a:noFill/>
        </p:spPr>
        <p:txBody>
          <a:bodyPr wrap="square" rtlCol="0">
            <a:spAutoFit/>
          </a:bodyPr>
          <a:lstStyle/>
          <a:p>
            <a:r>
              <a:rPr lang="ru-RU" sz="1400" dirty="0" smtClean="0">
                <a:solidFill>
                  <a:srgbClr val="FF6600"/>
                </a:solidFill>
              </a:rPr>
              <a:t>---------------------------------------------------------------------------------------------------------------------------------------------</a:t>
            </a:r>
            <a:endParaRPr lang="ru-RU" sz="1400" dirty="0">
              <a:solidFill>
                <a:srgbClr val="FF6600"/>
              </a:solidFill>
            </a:endParaRPr>
          </a:p>
        </p:txBody>
      </p:sp>
      <p:sp>
        <p:nvSpPr>
          <p:cNvPr id="2" name="Заголовок 1"/>
          <p:cNvSpPr>
            <a:spLocks noGrp="1"/>
          </p:cNvSpPr>
          <p:nvPr>
            <p:ph type="title"/>
          </p:nvPr>
        </p:nvSpPr>
        <p:spPr/>
        <p:txBody>
          <a:bodyPr>
            <a:noAutofit/>
          </a:bodyPr>
          <a:lstStyle/>
          <a:p>
            <a:r>
              <a:rPr lang="ru-RU" sz="1800" b="1" i="1" dirty="0" smtClean="0">
                <a:latin typeface="Times New Roman" panose="02020603050405020304" pitchFamily="18" charset="0"/>
                <a:cs typeface="Times New Roman" panose="02020603050405020304" pitchFamily="18" charset="0"/>
              </a:rPr>
              <a:t>ПРОЦЕСС ВЫХОДА ТОВАРА НА РЫНО</a:t>
            </a:r>
            <a:r>
              <a:rPr lang="ru-RU" sz="1800" i="1" dirty="0" smtClean="0">
                <a:latin typeface="Times New Roman" panose="02020603050405020304" pitchFamily="18" charset="0"/>
                <a:cs typeface="Times New Roman" panose="02020603050405020304" pitchFamily="18" charset="0"/>
              </a:rPr>
              <a:t>К ЕАЭС</a:t>
            </a:r>
            <a:r>
              <a:rPr lang="en-US" sz="1800" i="1" dirty="0" smtClean="0">
                <a:latin typeface="Times New Roman" panose="02020603050405020304" pitchFamily="18" charset="0"/>
                <a:cs typeface="Times New Roman" panose="02020603050405020304" pitchFamily="18" charset="0"/>
              </a:rPr>
              <a:t/>
            </a:r>
            <a:br>
              <a:rPr lang="en-US" sz="1800" i="1" dirty="0" smtClean="0">
                <a:latin typeface="Times New Roman" panose="02020603050405020304" pitchFamily="18" charset="0"/>
                <a:cs typeface="Times New Roman" panose="02020603050405020304" pitchFamily="18" charset="0"/>
              </a:rPr>
            </a:br>
            <a:r>
              <a:rPr lang="en-US" sz="1800" i="1" dirty="0" smtClean="0">
                <a:latin typeface="Times New Roman" panose="02020603050405020304" pitchFamily="18" charset="0"/>
                <a:cs typeface="Times New Roman" panose="02020603050405020304" pitchFamily="18" charset="0"/>
              </a:rPr>
              <a:t>PROCEDURE </a:t>
            </a:r>
            <a:r>
              <a:rPr lang="en-US" sz="1800" i="1" dirty="0">
                <a:latin typeface="Times New Roman" panose="02020603050405020304" pitchFamily="18" charset="0"/>
                <a:cs typeface="Times New Roman" panose="02020603050405020304" pitchFamily="18" charset="0"/>
              </a:rPr>
              <a:t>OF EAEU MARKET ENTRY</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4282" y="5643578"/>
            <a:ext cx="8643998" cy="707886"/>
          </a:xfrm>
          <a:prstGeom prst="rect">
            <a:avLst/>
          </a:prstGeom>
          <a:solidFill>
            <a:srgbClr val="00B050"/>
          </a:solidFill>
        </p:spPr>
        <p:txBody>
          <a:bodyPr wrap="square" rtlCol="0">
            <a:spAutoFit/>
          </a:bodyPr>
          <a:lstStyle/>
          <a:p>
            <a:pPr algn="ctr"/>
            <a:r>
              <a:rPr lang="ru-RU" sz="2000" b="1" dirty="0" smtClean="0">
                <a:solidFill>
                  <a:schemeClr val="bg1"/>
                </a:solidFill>
              </a:rPr>
              <a:t>БИЗНЕС</a:t>
            </a:r>
            <a:endParaRPr lang="en-US" sz="2000" b="1" dirty="0" smtClean="0">
              <a:solidFill>
                <a:schemeClr val="bg1"/>
              </a:solidFill>
            </a:endParaRPr>
          </a:p>
          <a:p>
            <a:pPr algn="ctr"/>
            <a:r>
              <a:rPr lang="en-US" sz="2000" b="1" dirty="0" smtClean="0">
                <a:solidFill>
                  <a:schemeClr val="bg1"/>
                </a:solidFill>
              </a:rPr>
              <a:t>BUSINESS</a:t>
            </a:r>
            <a:endParaRPr lang="ru-RU" sz="2000" b="1" dirty="0">
              <a:solidFill>
                <a:schemeClr val="bg1"/>
              </a:solidFill>
            </a:endParaRPr>
          </a:p>
        </p:txBody>
      </p:sp>
      <p:sp>
        <p:nvSpPr>
          <p:cNvPr id="16" name="Скругленный прямоугольник 15"/>
          <p:cNvSpPr/>
          <p:nvPr/>
        </p:nvSpPr>
        <p:spPr>
          <a:xfrm>
            <a:off x="142844" y="1785925"/>
            <a:ext cx="2357454" cy="306675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17" name="TextBox 16"/>
          <p:cNvSpPr txBox="1"/>
          <p:nvPr/>
        </p:nvSpPr>
        <p:spPr>
          <a:xfrm>
            <a:off x="142844" y="2285992"/>
            <a:ext cx="2357454" cy="783193"/>
          </a:xfrm>
          <a:prstGeom prst="roundRect">
            <a:avLst/>
          </a:prstGeom>
          <a:solidFill>
            <a:schemeClr val="accent3"/>
          </a:solidFill>
          <a:ln w="19050">
            <a:solidFill>
              <a:schemeClr val="bg1"/>
            </a:solidFill>
          </a:ln>
        </p:spPr>
        <p:txBody>
          <a:bodyPr wrap="square" rtlCol="0">
            <a:spAutoFit/>
          </a:bodyPr>
          <a:lstStyle/>
          <a:p>
            <a:pPr algn="ctr"/>
            <a:r>
              <a:rPr lang="ru-RU" sz="2000" b="1" dirty="0" smtClean="0">
                <a:solidFill>
                  <a:schemeClr val="bg1"/>
                </a:solidFill>
              </a:rPr>
              <a:t>ПРОИЗВОДСТВО</a:t>
            </a:r>
            <a:endParaRPr lang="en-US" sz="2000" b="1" dirty="0" smtClean="0">
              <a:solidFill>
                <a:schemeClr val="bg1"/>
              </a:solidFill>
            </a:endParaRPr>
          </a:p>
          <a:p>
            <a:pPr algn="ctr"/>
            <a:r>
              <a:rPr lang="en-US" sz="2000" b="1" dirty="0" smtClean="0">
                <a:solidFill>
                  <a:schemeClr val="bg1"/>
                </a:solidFill>
              </a:rPr>
              <a:t>MANUFACTURE</a:t>
            </a:r>
            <a:endParaRPr lang="ru-RU" sz="2000" b="1" dirty="0">
              <a:solidFill>
                <a:schemeClr val="bg1"/>
              </a:solidFill>
            </a:endParaRPr>
          </a:p>
        </p:txBody>
      </p:sp>
      <p:sp>
        <p:nvSpPr>
          <p:cNvPr id="19" name="TextBox 18"/>
          <p:cNvSpPr txBox="1"/>
          <p:nvPr/>
        </p:nvSpPr>
        <p:spPr>
          <a:xfrm>
            <a:off x="142844" y="3000372"/>
            <a:ext cx="2357454" cy="830997"/>
          </a:xfrm>
          <a:prstGeom prst="rect">
            <a:avLst/>
          </a:prstGeom>
          <a:noFill/>
        </p:spPr>
        <p:txBody>
          <a:bodyPr wrap="square" rtlCol="0">
            <a:spAutoFit/>
          </a:bodyPr>
          <a:lstStyle/>
          <a:p>
            <a:pPr algn="ctr"/>
            <a:r>
              <a:rPr lang="ru-RU" sz="2400" b="1" dirty="0" smtClean="0">
                <a:solidFill>
                  <a:schemeClr val="bg1"/>
                </a:solidFill>
              </a:rPr>
              <a:t>ПРОДУКЦИЯ</a:t>
            </a:r>
            <a:endParaRPr lang="en-US" sz="2400" b="1" dirty="0" smtClean="0">
              <a:solidFill>
                <a:schemeClr val="bg1"/>
              </a:solidFill>
            </a:endParaRPr>
          </a:p>
          <a:p>
            <a:pPr algn="ctr"/>
            <a:r>
              <a:rPr lang="en-US" sz="2400" b="1" dirty="0" smtClean="0">
                <a:solidFill>
                  <a:schemeClr val="bg1"/>
                </a:solidFill>
              </a:rPr>
              <a:t>PRODUCTION</a:t>
            </a:r>
            <a:endParaRPr lang="ru-RU" sz="2400" b="1" dirty="0">
              <a:solidFill>
                <a:schemeClr val="bg1"/>
              </a:solidFill>
            </a:endParaRPr>
          </a:p>
        </p:txBody>
      </p:sp>
      <p:sp>
        <p:nvSpPr>
          <p:cNvPr id="22" name="Правая фигурная скобка 21"/>
          <p:cNvSpPr/>
          <p:nvPr/>
        </p:nvSpPr>
        <p:spPr>
          <a:xfrm>
            <a:off x="2500298" y="2071678"/>
            <a:ext cx="214314" cy="2357454"/>
          </a:xfrm>
          <a:prstGeom prst="rightBrace">
            <a:avLst>
              <a:gd name="adj1" fmla="val 60696"/>
              <a:gd name="adj2" fmla="val 50808"/>
            </a:avLst>
          </a:prstGeom>
          <a:ln>
            <a:solidFill>
              <a:srgbClr val="FF66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24" name="Стрелка вправо 23"/>
          <p:cNvSpPr/>
          <p:nvPr/>
        </p:nvSpPr>
        <p:spPr>
          <a:xfrm>
            <a:off x="2643174" y="1857364"/>
            <a:ext cx="785818" cy="1428760"/>
          </a:xfrm>
          <a:prstGeom prst="rightArrow">
            <a:avLst>
              <a:gd name="adj1" fmla="val 50000"/>
              <a:gd name="adj2" fmla="val 52222"/>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2500298" y="2285992"/>
            <a:ext cx="928694" cy="646331"/>
          </a:xfrm>
          <a:prstGeom prst="rect">
            <a:avLst/>
          </a:prstGeom>
          <a:noFill/>
        </p:spPr>
        <p:txBody>
          <a:bodyPr wrap="square" rtlCol="0">
            <a:spAutoFit/>
          </a:bodyPr>
          <a:lstStyle/>
          <a:p>
            <a:pPr algn="ctr"/>
            <a:r>
              <a:rPr lang="ru-RU" sz="900" dirty="0" smtClean="0"/>
              <a:t> Заявка на</a:t>
            </a:r>
          </a:p>
          <a:p>
            <a:pPr algn="ctr"/>
            <a:r>
              <a:rPr lang="ru-RU" sz="900" dirty="0" smtClean="0"/>
              <a:t>Сертификацию</a:t>
            </a:r>
            <a:endParaRPr lang="en-US" sz="900" dirty="0" smtClean="0"/>
          </a:p>
          <a:p>
            <a:pPr algn="ctr"/>
            <a:r>
              <a:rPr lang="en-US" sz="900" dirty="0" smtClean="0"/>
              <a:t>Application for certification</a:t>
            </a:r>
            <a:endParaRPr lang="ru-RU" sz="900" dirty="0"/>
          </a:p>
        </p:txBody>
      </p:sp>
      <p:sp>
        <p:nvSpPr>
          <p:cNvPr id="31" name="Скругленный прямоугольник 30"/>
          <p:cNvSpPr/>
          <p:nvPr/>
        </p:nvSpPr>
        <p:spPr>
          <a:xfrm>
            <a:off x="3428992" y="1785926"/>
            <a:ext cx="2428892" cy="292895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32" name="TextBox 31"/>
          <p:cNvSpPr txBox="1"/>
          <p:nvPr/>
        </p:nvSpPr>
        <p:spPr>
          <a:xfrm>
            <a:off x="3428992" y="1928802"/>
            <a:ext cx="2500330" cy="2970044"/>
          </a:xfrm>
          <a:prstGeom prst="rect">
            <a:avLst/>
          </a:prstGeom>
          <a:noFill/>
        </p:spPr>
        <p:txBody>
          <a:bodyPr wrap="square" rtlCol="0">
            <a:spAutoFit/>
          </a:bodyPr>
          <a:lstStyle/>
          <a:p>
            <a:pPr algn="ctr"/>
            <a:r>
              <a:rPr lang="ru-RU" sz="1700" b="1" dirty="0" smtClean="0">
                <a:solidFill>
                  <a:schemeClr val="bg1"/>
                </a:solidFill>
              </a:rPr>
              <a:t>Органы по сертификации (проверка безопасности, оценка систем обеспечения качества)</a:t>
            </a:r>
            <a:endParaRPr lang="en-US" sz="1700" b="1" dirty="0" smtClean="0">
              <a:solidFill>
                <a:schemeClr val="bg1"/>
              </a:solidFill>
            </a:endParaRPr>
          </a:p>
          <a:p>
            <a:pPr algn="ctr"/>
            <a:r>
              <a:rPr lang="en-US" sz="1700" b="1" dirty="0" smtClean="0">
                <a:solidFill>
                  <a:schemeClr val="bg1"/>
                </a:solidFill>
              </a:rPr>
              <a:t>Certification bodies  (safety inspection</a:t>
            </a:r>
            <a:r>
              <a:rPr lang="ru-RU" sz="1700" b="1" dirty="0" smtClean="0">
                <a:solidFill>
                  <a:schemeClr val="bg1"/>
                </a:solidFill>
              </a:rPr>
              <a:t>, </a:t>
            </a:r>
            <a:r>
              <a:rPr lang="en-US" sz="1700" b="1" dirty="0" smtClean="0">
                <a:solidFill>
                  <a:schemeClr val="bg1"/>
                </a:solidFill>
              </a:rPr>
              <a:t>quality assurance systems assessment)</a:t>
            </a:r>
          </a:p>
          <a:p>
            <a:pPr algn="ctr"/>
            <a:endParaRPr lang="ru-RU" sz="1700" b="1" dirty="0">
              <a:solidFill>
                <a:schemeClr val="bg1"/>
              </a:solidFill>
            </a:endParaRPr>
          </a:p>
        </p:txBody>
      </p:sp>
      <p:sp>
        <p:nvSpPr>
          <p:cNvPr id="34" name="Скругленный прямоугольник 33"/>
          <p:cNvSpPr/>
          <p:nvPr/>
        </p:nvSpPr>
        <p:spPr>
          <a:xfrm>
            <a:off x="6643702" y="1857364"/>
            <a:ext cx="1528698" cy="29289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35" name="TextBox 34"/>
          <p:cNvSpPr txBox="1"/>
          <p:nvPr/>
        </p:nvSpPr>
        <p:spPr>
          <a:xfrm>
            <a:off x="6515076" y="3000372"/>
            <a:ext cx="1785950" cy="830997"/>
          </a:xfrm>
          <a:prstGeom prst="rect">
            <a:avLst/>
          </a:prstGeom>
          <a:noFill/>
        </p:spPr>
        <p:txBody>
          <a:bodyPr wrap="square" rtlCol="0">
            <a:spAutoFit/>
          </a:bodyPr>
          <a:lstStyle/>
          <a:p>
            <a:pPr algn="ctr"/>
            <a:r>
              <a:rPr lang="ru-RU" sz="2400" b="1" dirty="0" smtClean="0">
                <a:solidFill>
                  <a:srgbClr val="92D050"/>
                </a:solidFill>
              </a:rPr>
              <a:t>РЫНОК</a:t>
            </a:r>
            <a:endParaRPr lang="en-US" sz="2400" b="1" dirty="0" smtClean="0">
              <a:solidFill>
                <a:srgbClr val="92D050"/>
              </a:solidFill>
            </a:endParaRPr>
          </a:p>
          <a:p>
            <a:pPr algn="ctr"/>
            <a:r>
              <a:rPr lang="en-US" sz="2400" b="1" dirty="0" smtClean="0">
                <a:solidFill>
                  <a:srgbClr val="92D050"/>
                </a:solidFill>
              </a:rPr>
              <a:t>MARKET</a:t>
            </a:r>
            <a:endParaRPr lang="ru-RU" sz="2400" b="1" dirty="0">
              <a:solidFill>
                <a:srgbClr val="92D050"/>
              </a:solidFill>
            </a:endParaRPr>
          </a:p>
        </p:txBody>
      </p:sp>
      <p:sp>
        <p:nvSpPr>
          <p:cNvPr id="36" name="TextBox 35"/>
          <p:cNvSpPr txBox="1"/>
          <p:nvPr/>
        </p:nvSpPr>
        <p:spPr>
          <a:xfrm>
            <a:off x="5857884" y="2928934"/>
            <a:ext cx="785818" cy="707886"/>
          </a:xfrm>
          <a:prstGeom prst="rect">
            <a:avLst/>
          </a:prstGeom>
          <a:noFill/>
        </p:spPr>
        <p:txBody>
          <a:bodyPr wrap="square" rtlCol="0">
            <a:spAutoFit/>
          </a:bodyPr>
          <a:lstStyle/>
          <a:p>
            <a:pPr algn="ctr"/>
            <a:r>
              <a:rPr lang="ru-RU" sz="1000" dirty="0" smtClean="0"/>
              <a:t>Доступ на</a:t>
            </a:r>
          </a:p>
          <a:p>
            <a:pPr algn="ctr"/>
            <a:r>
              <a:rPr lang="ru-RU" sz="1000" dirty="0" smtClean="0"/>
              <a:t>Рынок</a:t>
            </a:r>
            <a:endParaRPr lang="en-US" sz="1000" dirty="0" smtClean="0"/>
          </a:p>
          <a:p>
            <a:pPr algn="ctr"/>
            <a:r>
              <a:rPr lang="en-US" sz="1000" dirty="0" smtClean="0"/>
              <a:t>Access to market</a:t>
            </a:r>
            <a:endParaRPr lang="ru-RU" sz="1000" dirty="0"/>
          </a:p>
        </p:txBody>
      </p:sp>
      <p:sp>
        <p:nvSpPr>
          <p:cNvPr id="38" name="TextBox 37"/>
          <p:cNvSpPr txBox="1"/>
          <p:nvPr/>
        </p:nvSpPr>
        <p:spPr>
          <a:xfrm rot="5400000">
            <a:off x="7500959" y="2998350"/>
            <a:ext cx="2428890" cy="646986"/>
          </a:xfrm>
          <a:prstGeom prst="roundRect">
            <a:avLst/>
          </a:prstGeom>
          <a:noFill/>
        </p:spPr>
        <p:txBody>
          <a:bodyPr wrap="square" rtlCol="0">
            <a:spAutoFit/>
          </a:bodyPr>
          <a:lstStyle/>
          <a:p>
            <a:pPr algn="ctr"/>
            <a:r>
              <a:rPr lang="ru-RU" sz="1600" b="1" dirty="0" smtClean="0">
                <a:solidFill>
                  <a:srgbClr val="FF6600"/>
                </a:solidFill>
              </a:rPr>
              <a:t>Потребители</a:t>
            </a:r>
            <a:endParaRPr lang="en-US" sz="1600" b="1" dirty="0" smtClean="0">
              <a:solidFill>
                <a:srgbClr val="FF6600"/>
              </a:solidFill>
            </a:endParaRPr>
          </a:p>
          <a:p>
            <a:pPr algn="ctr"/>
            <a:r>
              <a:rPr lang="en-US" sz="1600" b="1" dirty="0" smtClean="0">
                <a:solidFill>
                  <a:srgbClr val="FF6600"/>
                </a:solidFill>
              </a:rPr>
              <a:t>Consumers</a:t>
            </a:r>
            <a:endParaRPr lang="ru-RU" sz="1600" b="1" dirty="0">
              <a:solidFill>
                <a:srgbClr val="FF6600"/>
              </a:solidFill>
            </a:endParaRPr>
          </a:p>
        </p:txBody>
      </p:sp>
      <p:sp>
        <p:nvSpPr>
          <p:cNvPr id="67" name="TextBox 66"/>
          <p:cNvSpPr txBox="1"/>
          <p:nvPr/>
        </p:nvSpPr>
        <p:spPr>
          <a:xfrm>
            <a:off x="5580112" y="5643578"/>
            <a:ext cx="3135292" cy="715089"/>
          </a:xfrm>
          <a:prstGeom prst="roundRect">
            <a:avLst/>
          </a:prstGeom>
          <a:solidFill>
            <a:schemeClr val="bg1"/>
          </a:solidFill>
          <a:ln>
            <a:solidFill>
              <a:srgbClr val="92D050"/>
            </a:solidFill>
          </a:ln>
        </p:spPr>
        <p:txBody>
          <a:bodyPr wrap="square" rtlCol="0">
            <a:spAutoFit/>
          </a:bodyPr>
          <a:lstStyle/>
          <a:p>
            <a:pPr algn="ctr"/>
            <a:r>
              <a:rPr lang="ru-RU" sz="1200" dirty="0" smtClean="0"/>
              <a:t>Контроль обществ</a:t>
            </a:r>
          </a:p>
          <a:p>
            <a:pPr algn="ctr"/>
            <a:r>
              <a:rPr lang="ru-RU" sz="1200" dirty="0" smtClean="0"/>
              <a:t>Потребителей</a:t>
            </a:r>
            <a:endParaRPr lang="en-US" sz="1200" dirty="0" smtClean="0"/>
          </a:p>
          <a:p>
            <a:pPr algn="ctr"/>
            <a:r>
              <a:rPr lang="en-US" sz="1200" dirty="0" smtClean="0"/>
              <a:t>Control of consumers groups</a:t>
            </a:r>
            <a:endParaRPr lang="ru-RU" sz="1200" dirty="0"/>
          </a:p>
        </p:txBody>
      </p:sp>
      <p:sp>
        <p:nvSpPr>
          <p:cNvPr id="46" name="Правая фигурная скобка 45"/>
          <p:cNvSpPr/>
          <p:nvPr/>
        </p:nvSpPr>
        <p:spPr>
          <a:xfrm rot="16200000">
            <a:off x="4268390" y="1017968"/>
            <a:ext cx="535785" cy="8643998"/>
          </a:xfrm>
          <a:prstGeom prst="rightBrace">
            <a:avLst>
              <a:gd name="adj1" fmla="val 60696"/>
              <a:gd name="adj2" fmla="val 48586"/>
            </a:avLst>
          </a:prstGeom>
          <a:ln>
            <a:solidFill>
              <a:srgbClr val="00B050"/>
            </a:solidFill>
          </a:ln>
          <a:effectLst>
            <a:glow rad="139700">
              <a:srgbClr val="92D05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25" name="TextBox 24"/>
          <p:cNvSpPr txBox="1"/>
          <p:nvPr/>
        </p:nvSpPr>
        <p:spPr>
          <a:xfrm>
            <a:off x="142844" y="3714752"/>
            <a:ext cx="2357454" cy="783193"/>
          </a:xfrm>
          <a:prstGeom prst="roundRect">
            <a:avLst/>
          </a:prstGeom>
          <a:solidFill>
            <a:schemeClr val="accent3"/>
          </a:solidFill>
          <a:ln w="19050">
            <a:solidFill>
              <a:schemeClr val="bg1"/>
            </a:solidFill>
          </a:ln>
        </p:spPr>
        <p:txBody>
          <a:bodyPr wrap="square" rtlCol="0">
            <a:spAutoFit/>
          </a:bodyPr>
          <a:lstStyle/>
          <a:p>
            <a:pPr algn="ctr"/>
            <a:r>
              <a:rPr lang="ru-RU" sz="2000" b="1" dirty="0" smtClean="0">
                <a:solidFill>
                  <a:schemeClr val="bg1"/>
                </a:solidFill>
              </a:rPr>
              <a:t>ИМПОРТ</a:t>
            </a:r>
            <a:endParaRPr lang="en-US" sz="2000" b="1" dirty="0" smtClean="0">
              <a:solidFill>
                <a:schemeClr val="bg1"/>
              </a:solidFill>
            </a:endParaRPr>
          </a:p>
          <a:p>
            <a:pPr algn="ctr"/>
            <a:r>
              <a:rPr lang="en-US" sz="2000" b="1" dirty="0" smtClean="0">
                <a:solidFill>
                  <a:schemeClr val="bg1"/>
                </a:solidFill>
              </a:rPr>
              <a:t>IMPORT</a:t>
            </a:r>
            <a:endParaRPr lang="ru-RU" sz="2000" b="1" dirty="0">
              <a:solidFill>
                <a:schemeClr val="bg1"/>
              </a:solidFill>
            </a:endParaRPr>
          </a:p>
        </p:txBody>
      </p:sp>
      <p:sp>
        <p:nvSpPr>
          <p:cNvPr id="26" name="TextBox 25"/>
          <p:cNvSpPr txBox="1"/>
          <p:nvPr/>
        </p:nvSpPr>
        <p:spPr>
          <a:xfrm>
            <a:off x="2571736" y="3571876"/>
            <a:ext cx="857256" cy="646331"/>
          </a:xfrm>
          <a:prstGeom prst="rect">
            <a:avLst/>
          </a:prstGeom>
          <a:noFill/>
        </p:spPr>
        <p:txBody>
          <a:bodyPr wrap="square" rtlCol="0">
            <a:spAutoFit/>
          </a:bodyPr>
          <a:lstStyle/>
          <a:p>
            <a:pPr algn="ctr"/>
            <a:r>
              <a:rPr lang="ru-RU" sz="900" dirty="0" smtClean="0"/>
              <a:t>Регистрация</a:t>
            </a:r>
          </a:p>
          <a:p>
            <a:pPr algn="ctr"/>
            <a:r>
              <a:rPr lang="ru-RU" sz="900" dirty="0" smtClean="0"/>
              <a:t>Декларации</a:t>
            </a:r>
            <a:endParaRPr lang="en-US" sz="900" dirty="0" smtClean="0"/>
          </a:p>
          <a:p>
            <a:pPr algn="ctr"/>
            <a:r>
              <a:rPr lang="en-US" sz="900" dirty="0" smtClean="0"/>
              <a:t>Declaration registration</a:t>
            </a:r>
            <a:endParaRPr lang="ru-RU" sz="900" dirty="0"/>
          </a:p>
        </p:txBody>
      </p:sp>
      <p:sp>
        <p:nvSpPr>
          <p:cNvPr id="39" name="Правая фигурная скобка 38"/>
          <p:cNvSpPr/>
          <p:nvPr/>
        </p:nvSpPr>
        <p:spPr>
          <a:xfrm>
            <a:off x="8223642" y="2104150"/>
            <a:ext cx="214314" cy="2357454"/>
          </a:xfrm>
          <a:prstGeom prst="rightBrace">
            <a:avLst>
              <a:gd name="adj1" fmla="val 60696"/>
              <a:gd name="adj2" fmla="val 50808"/>
            </a:avLst>
          </a:prstGeom>
          <a:ln>
            <a:solidFill>
              <a:srgbClr val="FF66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Tree>
    <p:extLst>
      <p:ext uri="{BB962C8B-B14F-4D97-AF65-F5344CB8AC3E}">
        <p14:creationId xmlns:p14="http://schemas.microsoft.com/office/powerpoint/2010/main" xmlns="" val="368601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7020272" cy="1143000"/>
          </a:xfrm>
        </p:spPr>
        <p:txBody>
          <a:bodyPr>
            <a:normAutofit fontScale="90000"/>
          </a:bodyPr>
          <a:lstStyle/>
          <a:p>
            <a:r>
              <a:rPr lang="ru-RU" sz="2200" dirty="0">
                <a:latin typeface="Times New Roman" pitchFamily="18" charset="0"/>
                <a:cs typeface="Times New Roman" pitchFamily="18" charset="0"/>
              </a:rPr>
              <a:t>Испытания проб цементов в лабораториях </a:t>
            </a:r>
            <a:r>
              <a:rPr lang="ru-RU" sz="2200" dirty="0" smtClean="0">
                <a:latin typeface="Times New Roman" pitchFamily="18" charset="0"/>
                <a:cs typeface="Times New Roman" pitchFamily="18" charset="0"/>
              </a:rPr>
              <a:t>в 2013-2014 гг.</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smtClean="0">
                <a:latin typeface="Times New Roman" pitchFamily="18" charset="0"/>
                <a:cs typeface="Times New Roman" pitchFamily="18" charset="0"/>
              </a:rPr>
              <a:t>Laboratory testing </a:t>
            </a:r>
            <a:r>
              <a:rPr lang="en-US" sz="2200" dirty="0">
                <a:latin typeface="Times New Roman" pitchFamily="18" charset="0"/>
                <a:cs typeface="Times New Roman" pitchFamily="18" charset="0"/>
              </a:rPr>
              <a:t>of cement samples in </a:t>
            </a:r>
            <a:r>
              <a:rPr lang="en-US" sz="2200" dirty="0" smtClean="0">
                <a:latin typeface="Times New Roman" pitchFamily="18" charset="0"/>
                <a:cs typeface="Times New Roman" pitchFamily="18" charset="0"/>
              </a:rPr>
              <a:t>2013 </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2014</a:t>
            </a:r>
            <a:r>
              <a:rPr lang="ru-RU" sz="1800" dirty="0">
                <a:solidFill>
                  <a:schemeClr val="accent6"/>
                </a:solidFill>
              </a:rPr>
              <a:t/>
            </a:r>
            <a:br>
              <a:rPr lang="ru-RU" sz="1800" dirty="0">
                <a:solidFill>
                  <a:schemeClr val="accent6"/>
                </a:solidFill>
              </a:rPr>
            </a:br>
            <a:endParaRPr lang="ru-RU" sz="1800"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488878023"/>
              </p:ext>
            </p:extLst>
          </p:nvPr>
        </p:nvGraphicFramePr>
        <p:xfrm>
          <a:off x="30822" y="1268759"/>
          <a:ext cx="9113178" cy="5445665"/>
        </p:xfrm>
        <a:graphic>
          <a:graphicData uri="http://schemas.openxmlformats.org/drawingml/2006/table">
            <a:tbl>
              <a:tblPr firstCol="1" lastCol="1" bandRow="1">
                <a:tableStyleId>{16D9F66E-5EB9-4882-86FB-DCBF35E3C3E4}</a:tableStyleId>
              </a:tblPr>
              <a:tblGrid>
                <a:gridCol w="3561464"/>
                <a:gridCol w="1551214"/>
                <a:gridCol w="1469572"/>
                <a:gridCol w="1632857"/>
                <a:gridCol w="898071"/>
              </a:tblGrid>
              <a:tr h="720081">
                <a:tc>
                  <a:txBody>
                    <a:bodyPr/>
                    <a:lstStyle/>
                    <a:p>
                      <a:pPr algn="ctr" fontAlgn="b"/>
                      <a:r>
                        <a:rPr lang="ru-RU" sz="1000" u="none" strike="noStrike" dirty="0">
                          <a:effectLst/>
                        </a:rPr>
                        <a:t> </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accent3">
                        <a:lumMod val="40000"/>
                        <a:lumOff val="60000"/>
                      </a:schemeClr>
                    </a:solidFill>
                  </a:tcPr>
                </a:tc>
                <a:tc>
                  <a:txBody>
                    <a:bodyPr/>
                    <a:lstStyle/>
                    <a:p>
                      <a:pPr algn="ctr" fontAlgn="b"/>
                      <a:r>
                        <a:rPr lang="ru-RU" sz="1000" b="1" u="none" strike="noStrike" dirty="0" smtClean="0">
                          <a:effectLst/>
                        </a:rPr>
                        <a:t>ЗАРУБЕЖНЫХ ПРОИЗВОДИТЕЛЕЙ, ПРОБ</a:t>
                      </a:r>
                      <a:endParaRPr lang="en-US" sz="1000" b="0" u="none" strike="noStrike" dirty="0" smtClean="0">
                        <a:effectLst/>
                      </a:endParaRPr>
                    </a:p>
                    <a:p>
                      <a:pPr algn="ctr" fontAlgn="b"/>
                      <a:r>
                        <a:rPr lang="en-US" sz="1000" b="0" u="none" strike="noStrike" dirty="0" smtClean="0">
                          <a:effectLst/>
                        </a:rPr>
                        <a:t>OF</a:t>
                      </a:r>
                      <a:r>
                        <a:rPr lang="en-US" sz="1000" b="0" u="none" strike="noStrike" baseline="0" dirty="0" smtClean="0">
                          <a:effectLst/>
                        </a:rPr>
                        <a:t> FOREIGN MANUFACTURERS</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b="1" u="none" strike="noStrike" dirty="0" smtClean="0">
                          <a:effectLst/>
                        </a:rPr>
                        <a:t>ОТЕЧЕСТВЕННЫХ ПРОИЗВОДИТЕЛЕЙ (КОНКУРЕНТОВ), ПРОБ</a:t>
                      </a:r>
                      <a:endParaRPr lang="en-US" sz="1000" b="0" u="none" strike="noStrike" dirty="0" smtClean="0">
                        <a:effectLst/>
                      </a:endParaRPr>
                    </a:p>
                    <a:p>
                      <a:pPr algn="ctr" fontAlgn="b"/>
                      <a:r>
                        <a:rPr lang="en-US" sz="1000" b="0" u="none" strike="noStrike" dirty="0" smtClean="0">
                          <a:effectLst/>
                        </a:rPr>
                        <a:t>OF</a:t>
                      </a:r>
                      <a:r>
                        <a:rPr lang="en-US" sz="1000" b="0" u="none" strike="noStrike" baseline="0" dirty="0" smtClean="0">
                          <a:effectLst/>
                        </a:rPr>
                        <a:t> NATIONAL MANUFACTURERS</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b="1" u="none" strike="noStrike" dirty="0" smtClean="0">
                          <a:effectLst/>
                        </a:rPr>
                        <a:t>НЕУСТАНОВЛЕННЫХ ПРОИЗВОДИТЕЛЕЙ (ФАЛЬСИФИКАТ), ПРОБ</a:t>
                      </a:r>
                      <a:endParaRPr lang="en-US" sz="1000" b="0" u="none" strike="noStrike" dirty="0" smtClean="0">
                        <a:effectLst/>
                      </a:endParaRPr>
                    </a:p>
                    <a:p>
                      <a:pPr algn="ctr" fontAlgn="b"/>
                      <a:r>
                        <a:rPr lang="en-US" sz="1000" b="0" u="none" strike="noStrike" dirty="0" smtClean="0">
                          <a:effectLst/>
                        </a:rPr>
                        <a:t>OF UNASCERTAINED</a:t>
                      </a:r>
                      <a:r>
                        <a:rPr lang="en-US" sz="1000" b="0" u="none" strike="noStrike" baseline="0" dirty="0" smtClean="0">
                          <a:effectLst/>
                        </a:rPr>
                        <a:t> MANUFACTURERS (counterfeit) </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b="1" i="0" u="none" strike="noStrike" dirty="0" smtClean="0">
                          <a:solidFill>
                            <a:schemeClr val="dk1"/>
                          </a:solidFill>
                          <a:effectLst/>
                          <a:latin typeface="+mn-lt"/>
                          <a:cs typeface="+mn-cs"/>
                        </a:rPr>
                        <a:t>Всего</a:t>
                      </a:r>
                    </a:p>
                    <a:p>
                      <a:pPr algn="ctr" fontAlgn="b"/>
                      <a:r>
                        <a:rPr lang="en-US" sz="1000" b="1" i="0" u="none" strike="noStrike" dirty="0" smtClean="0">
                          <a:solidFill>
                            <a:schemeClr val="dk1"/>
                          </a:solidFill>
                          <a:effectLst/>
                          <a:latin typeface="+mn-lt"/>
                          <a:cs typeface="+mn-cs"/>
                        </a:rPr>
                        <a:t>TOTAL</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r>
              <a:tr h="212833">
                <a:tc>
                  <a:txBody>
                    <a:bodyPr/>
                    <a:lstStyle/>
                    <a:p>
                      <a:pPr algn="r" fontAlgn="b"/>
                      <a:r>
                        <a:rPr lang="ru-RU" sz="1000" u="none" strike="noStrike" dirty="0" smtClean="0">
                          <a:effectLst/>
                        </a:rPr>
                        <a:t>ВСЕГО ПРОБ</a:t>
                      </a:r>
                      <a:r>
                        <a:rPr lang="en-US" sz="1000" u="none" strike="noStrike" dirty="0" smtClean="0">
                          <a:effectLst/>
                        </a:rPr>
                        <a:t> </a:t>
                      </a:r>
                      <a:r>
                        <a:rPr lang="en-US" sz="1000" b="0" u="none" strike="noStrike" dirty="0" smtClean="0">
                          <a:effectLst/>
                        </a:rPr>
                        <a:t>/ SAMPLES IN ALL</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70</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79</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48</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smtClean="0">
                          <a:effectLst/>
                        </a:rPr>
                        <a:t>201</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r>
              <a:tr h="613459">
                <a:tc>
                  <a:txBody>
                    <a:bodyPr/>
                    <a:lstStyle/>
                    <a:p>
                      <a:pPr marL="0" lvl="1" indent="0" algn="l" fontAlgn="b">
                        <a:tabLst>
                          <a:tab pos="2784475" algn="l"/>
                          <a:tab pos="3492500" algn="l"/>
                        </a:tabLst>
                      </a:pPr>
                      <a:r>
                        <a:rPr lang="ru-RU" sz="1000" u="none" strike="noStrike" dirty="0">
                          <a:effectLst/>
                        </a:rPr>
                        <a:t>Н</a:t>
                      </a:r>
                      <a:r>
                        <a:rPr lang="ru-RU" sz="1000" u="none" strike="noStrike" dirty="0" smtClean="0">
                          <a:effectLst/>
                        </a:rPr>
                        <a:t>есоответствие активности по ГОСТу</a:t>
                      </a:r>
                      <a:r>
                        <a:rPr lang="ru-RU" sz="1000" u="none" strike="noStrike" baseline="0" dirty="0" smtClean="0">
                          <a:effectLst/>
                        </a:rPr>
                        <a:t> </a:t>
                      </a:r>
                      <a:r>
                        <a:rPr lang="ru-RU" sz="1000" u="none" strike="noStrike" dirty="0" smtClean="0">
                          <a:effectLst/>
                        </a:rPr>
                        <a:t>в поздние сроки</a:t>
                      </a:r>
                      <a:r>
                        <a:rPr lang="ru-RU" sz="1000" u="none" strike="noStrike" baseline="0" dirty="0" smtClean="0">
                          <a:effectLst/>
                        </a:rPr>
                        <a:t> </a:t>
                      </a:r>
                      <a:r>
                        <a:rPr lang="ru-RU" sz="1000" u="none" strike="noStrike" dirty="0" smtClean="0">
                          <a:effectLst/>
                        </a:rPr>
                        <a:t>твердения</a:t>
                      </a:r>
                      <a:r>
                        <a:rPr lang="ru-RU" sz="1000" b="0" u="none" strike="noStrike" dirty="0" smtClean="0">
                          <a:effectLst/>
                        </a:rPr>
                        <a:t> </a:t>
                      </a:r>
                      <a:r>
                        <a:rPr lang="en-US" sz="1000" b="0" u="none" strike="noStrike" dirty="0" smtClean="0">
                          <a:effectLst/>
                        </a:rPr>
                        <a:t>Nonconformity of activity at the late period of hardening with Federal standard</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accent3">
                        <a:lumMod val="40000"/>
                        <a:lumOff val="60000"/>
                      </a:schemeClr>
                    </a:solidFill>
                  </a:tcPr>
                </a:tc>
                <a:tc>
                  <a:txBody>
                    <a:bodyPr/>
                    <a:lstStyle/>
                    <a:p>
                      <a:pPr algn="ctr" fontAlgn="b"/>
                      <a:r>
                        <a:rPr lang="ru-RU" sz="1000" u="none" strike="noStrike" dirty="0">
                          <a:effectLst/>
                        </a:rPr>
                        <a:t>12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13</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22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smtClean="0">
                          <a:effectLst/>
                        </a:rPr>
                        <a:t>47</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r>
              <a:tr h="613459">
                <a:tc>
                  <a:txBody>
                    <a:bodyPr/>
                    <a:lstStyle/>
                    <a:p>
                      <a:pPr marL="0" marR="0" lvl="1" indent="0" algn="l" defTabSz="457200" rtl="0" eaLnBrk="1" fontAlgn="b" latinLnBrk="0" hangingPunct="1">
                        <a:lnSpc>
                          <a:spcPct val="100000"/>
                        </a:lnSpc>
                        <a:spcBef>
                          <a:spcPts val="0"/>
                        </a:spcBef>
                        <a:spcAft>
                          <a:spcPts val="0"/>
                        </a:spcAft>
                        <a:buClrTx/>
                        <a:buSzTx/>
                        <a:buFontTx/>
                        <a:buNone/>
                        <a:tabLst/>
                        <a:defRPr/>
                      </a:pPr>
                      <a:r>
                        <a:rPr lang="ru-RU" sz="1000" u="none" strike="noStrike" dirty="0" smtClean="0">
                          <a:effectLst/>
                        </a:rPr>
                        <a:t>Несоответствие </a:t>
                      </a:r>
                      <a:r>
                        <a:rPr lang="ru-RU" sz="1000" u="none" strike="noStrike" dirty="0">
                          <a:effectLst/>
                        </a:rPr>
                        <a:t>активности </a:t>
                      </a:r>
                      <a:r>
                        <a:rPr lang="ru-RU" sz="1000" u="none" strike="noStrike" dirty="0" smtClean="0">
                          <a:effectLst/>
                        </a:rPr>
                        <a:t>по ГОСТу </a:t>
                      </a:r>
                      <a:r>
                        <a:rPr lang="ru-RU" sz="1000" u="none" strike="noStrike" dirty="0">
                          <a:effectLst/>
                        </a:rPr>
                        <a:t>в </a:t>
                      </a:r>
                      <a:r>
                        <a:rPr lang="ru-RU" sz="1000" u="none" strike="noStrike" dirty="0" smtClean="0">
                          <a:effectLst/>
                        </a:rPr>
                        <a:t>ранние </a:t>
                      </a:r>
                      <a:r>
                        <a:rPr lang="ru-RU" sz="1000" u="none" strike="noStrike" dirty="0">
                          <a:effectLst/>
                        </a:rPr>
                        <a:t>сроки </a:t>
                      </a:r>
                      <a:r>
                        <a:rPr lang="ru-RU" sz="1000" u="none" strike="noStrike" dirty="0" smtClean="0">
                          <a:effectLst/>
                        </a:rPr>
                        <a:t>твердения</a:t>
                      </a:r>
                      <a:r>
                        <a:rPr lang="en-US" sz="1000" b="0" u="none" strike="noStrike" dirty="0" smtClean="0">
                          <a:effectLst/>
                        </a:rPr>
                        <a:t> Nonconformity of activity at the early period of hardening with Federal standard</a:t>
                      </a:r>
                      <a:endParaRPr lang="ru-RU" sz="1000" b="0" i="0" u="none" strike="noStrike" dirty="0" smtClean="0">
                        <a:solidFill>
                          <a:srgbClr val="000000"/>
                        </a:solidFill>
                        <a:effectLst/>
                        <a:latin typeface="Times New Roman" pitchFamily="18" charset="0"/>
                        <a:cs typeface="Times New Roman" pitchFamily="18" charset="0"/>
                      </a:endParaRPr>
                    </a:p>
                  </a:txBody>
                  <a:tcPr marL="9525" marR="9525" marT="9525" marB="0" anchor="b">
                    <a:solidFill>
                      <a:schemeClr val="bg1">
                        <a:lumMod val="85000"/>
                      </a:schemeClr>
                    </a:solidFill>
                  </a:tcPr>
                </a:tc>
                <a:tc>
                  <a:txBody>
                    <a:bodyPr/>
                    <a:lstStyle/>
                    <a:p>
                      <a:pPr algn="ctr" fontAlgn="b"/>
                      <a:r>
                        <a:rPr lang="ru-RU" sz="1000" u="none" strike="noStrike" dirty="0">
                          <a:effectLst/>
                        </a:rPr>
                        <a:t>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1</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smtClean="0">
                          <a:effectLst/>
                        </a:rPr>
                        <a:t>5</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r>
              <a:tr h="413146">
                <a:tc>
                  <a:txBody>
                    <a:bodyPr/>
                    <a:lstStyle/>
                    <a:p>
                      <a:pPr marL="0" lvl="1" indent="0" algn="l" fontAlgn="b"/>
                      <a:r>
                        <a:rPr lang="ru-RU" sz="1000" u="none" strike="noStrike" dirty="0" smtClean="0">
                          <a:effectLst/>
                        </a:rPr>
                        <a:t>Несоответствие ГОСТу</a:t>
                      </a:r>
                      <a:r>
                        <a:rPr lang="en-US" sz="1000" u="none" strike="noStrike" baseline="0" dirty="0" smtClean="0">
                          <a:effectLst/>
                        </a:rPr>
                        <a:t> </a:t>
                      </a:r>
                      <a:r>
                        <a:rPr lang="ru-RU" sz="1000" u="none" strike="noStrike" dirty="0" smtClean="0">
                          <a:effectLst/>
                        </a:rPr>
                        <a:t>по </a:t>
                      </a:r>
                      <a:r>
                        <a:rPr lang="ru-RU" sz="1000" u="none" strike="noStrike" dirty="0">
                          <a:effectLst/>
                        </a:rPr>
                        <a:t>наличию </a:t>
                      </a:r>
                      <a:r>
                        <a:rPr lang="ru-RU" sz="1000" u="none" strike="noStrike" dirty="0" smtClean="0">
                          <a:effectLst/>
                        </a:rPr>
                        <a:t>добавок</a:t>
                      </a:r>
                      <a:r>
                        <a:rPr lang="en-US" sz="1000" u="none" strike="noStrike" dirty="0" smtClean="0">
                          <a:effectLst/>
                        </a:rPr>
                        <a:t> </a:t>
                      </a:r>
                      <a:r>
                        <a:rPr lang="en-US" sz="1000" b="0" u="none" strike="noStrike" baseline="0" dirty="0" smtClean="0">
                          <a:effectLst/>
                        </a:rPr>
                        <a:t>/Nonconformity with Federal standard in terms of the presence of admixtures</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accent3">
                        <a:lumMod val="40000"/>
                        <a:lumOff val="60000"/>
                      </a:schemeClr>
                    </a:solidFill>
                  </a:tcPr>
                </a:tc>
                <a:tc>
                  <a:txBody>
                    <a:bodyPr/>
                    <a:lstStyle/>
                    <a:p>
                      <a:pPr algn="ctr" fontAlgn="b"/>
                      <a:r>
                        <a:rPr lang="ru-RU" sz="1000" u="none" strike="noStrike" dirty="0">
                          <a:effectLst/>
                        </a:rPr>
                        <a:t>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1</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1</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smtClean="0">
                          <a:effectLst/>
                        </a:rPr>
                        <a:t>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r>
              <a:tr h="413146">
                <a:tc>
                  <a:txBody>
                    <a:bodyPr/>
                    <a:lstStyle/>
                    <a:p>
                      <a:pPr marL="0" indent="0" algn="r" fontAlgn="b">
                        <a:tabLst>
                          <a:tab pos="92075" algn="l"/>
                          <a:tab pos="2062163" algn="l"/>
                        </a:tabLst>
                      </a:pPr>
                      <a:r>
                        <a:rPr lang="ru-RU" sz="1000" u="none" strike="noStrike" dirty="0" smtClean="0">
                          <a:effectLst/>
                        </a:rPr>
                        <a:t>ИТОГО НЕСООТВЕТСТВИЕ ГОСТ</a:t>
                      </a:r>
                      <a:endParaRPr lang="en-US" sz="1000" b="0" u="none" strike="noStrike" dirty="0" smtClean="0">
                        <a:effectLst/>
                      </a:endParaRPr>
                    </a:p>
                    <a:p>
                      <a:pPr algn="r" fontAlgn="b"/>
                      <a:r>
                        <a:rPr lang="en-US" sz="1000" b="0" u="none" strike="noStrike" dirty="0" smtClean="0">
                          <a:effectLst/>
                        </a:rPr>
                        <a:t>NONCONFORMITIES</a:t>
                      </a:r>
                      <a:r>
                        <a:rPr lang="en-US" sz="1000" b="0" u="none" strike="noStrike" baseline="0" dirty="0" smtClean="0">
                          <a:effectLst/>
                        </a:rPr>
                        <a:t> WITH FEDERAL STANDARD IN TOTAL</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14</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16</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24</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smtClean="0">
                          <a:effectLst/>
                        </a:rPr>
                        <a:t>54</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r>
              <a:tr h="365240">
                <a:tc>
                  <a:txBody>
                    <a:bodyPr/>
                    <a:lstStyle/>
                    <a:p>
                      <a:pPr marL="0" lvl="1" indent="0" algn="l" fontAlgn="b"/>
                      <a:r>
                        <a:rPr lang="ru-RU" sz="1000" u="none" strike="noStrike" dirty="0">
                          <a:effectLst/>
                        </a:rPr>
                        <a:t>Наличие ложного </a:t>
                      </a:r>
                      <a:r>
                        <a:rPr lang="ru-RU" sz="1000" u="none" strike="noStrike" dirty="0" smtClean="0">
                          <a:effectLst/>
                        </a:rPr>
                        <a:t>схватывания</a:t>
                      </a:r>
                      <a:r>
                        <a:rPr lang="en-US" sz="1000" u="none" strike="noStrike" dirty="0" smtClean="0">
                          <a:effectLst/>
                        </a:rPr>
                        <a:t> </a:t>
                      </a:r>
                      <a:r>
                        <a:rPr lang="en-US" sz="1000" b="0" u="none" strike="noStrike" dirty="0" smtClean="0">
                          <a:effectLst/>
                        </a:rPr>
                        <a:t>/ Cases of false set</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accent3">
                        <a:lumMod val="40000"/>
                        <a:lumOff val="60000"/>
                      </a:schemeClr>
                    </a:solidFill>
                  </a:tcPr>
                </a:tc>
                <a:tc>
                  <a:txBody>
                    <a:bodyPr/>
                    <a:lstStyle/>
                    <a:p>
                      <a:pPr algn="ctr" fontAlgn="b"/>
                      <a:r>
                        <a:rPr lang="ru-RU" sz="1000" u="none" strike="noStrike" dirty="0">
                          <a:effectLst/>
                        </a:rPr>
                        <a:t>1</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5</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smtClean="0">
                          <a:effectLst/>
                        </a:rPr>
                        <a:t>6</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r>
              <a:tr h="413146">
                <a:tc>
                  <a:txBody>
                    <a:bodyPr/>
                    <a:lstStyle/>
                    <a:p>
                      <a:pPr marL="0" lvl="1" indent="0" algn="l" fontAlgn="b"/>
                      <a:r>
                        <a:rPr lang="ru-RU" sz="1000" u="none" strike="noStrike" dirty="0">
                          <a:effectLst/>
                        </a:rPr>
                        <a:t>Активность цемента на нижнем пределе </a:t>
                      </a:r>
                      <a:r>
                        <a:rPr lang="ru-RU" sz="1000" u="none" strike="noStrike" dirty="0" smtClean="0">
                          <a:effectLst/>
                        </a:rPr>
                        <a:t>ГОСТ</a:t>
                      </a:r>
                      <a:endParaRPr lang="en-US" sz="1000" u="none" strike="noStrike" dirty="0" smtClean="0">
                        <a:effectLst/>
                      </a:endParaRPr>
                    </a:p>
                    <a:p>
                      <a:pPr marL="0" lvl="1" indent="0" algn="l" fontAlgn="b"/>
                      <a:r>
                        <a:rPr lang="en-US" sz="1000" b="0" u="none" strike="noStrike" baseline="0" dirty="0" smtClean="0">
                          <a:effectLst/>
                        </a:rPr>
                        <a:t>Cement activity at the lowest edge according to Federal standard</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bg1">
                        <a:lumMod val="85000"/>
                      </a:schemeClr>
                    </a:solidFill>
                  </a:tcPr>
                </a:tc>
                <a:tc>
                  <a:txBody>
                    <a:bodyPr/>
                    <a:lstStyle/>
                    <a:p>
                      <a:pPr algn="ctr" fontAlgn="b"/>
                      <a:r>
                        <a:rPr lang="ru-RU" sz="1000" u="none" strike="noStrike" dirty="0">
                          <a:effectLst/>
                        </a:rPr>
                        <a:t>3</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1</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smtClean="0">
                          <a:effectLst/>
                        </a:rPr>
                        <a:t>6</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r>
              <a:tr h="212833">
                <a:tc>
                  <a:txBody>
                    <a:bodyPr/>
                    <a:lstStyle/>
                    <a:p>
                      <a:pPr marL="457200" lvl="1" indent="-457200" algn="l" fontAlgn="b"/>
                      <a:r>
                        <a:rPr lang="ru-RU" sz="1000" u="none" strike="noStrike" dirty="0" err="1" smtClean="0">
                          <a:effectLst/>
                        </a:rPr>
                        <a:t>Водоотделение</a:t>
                      </a:r>
                      <a:r>
                        <a:rPr lang="ru-RU" sz="1000" u="none" strike="noStrike" baseline="0" dirty="0" smtClean="0">
                          <a:effectLst/>
                        </a:rPr>
                        <a:t> </a:t>
                      </a:r>
                      <a:r>
                        <a:rPr lang="en-US" sz="1000" b="0" u="none" strike="noStrike" baseline="0" dirty="0" smtClean="0">
                          <a:effectLst/>
                        </a:rPr>
                        <a:t>/ Dehydration </a:t>
                      </a:r>
                      <a:r>
                        <a:rPr lang="ru-RU" sz="1000" u="none" strike="noStrike" dirty="0" smtClean="0">
                          <a:effectLst/>
                        </a:rPr>
                        <a:t> </a:t>
                      </a:r>
                      <a:r>
                        <a:rPr lang="ru-RU" sz="1000" u="none" strike="noStrike" dirty="0">
                          <a:effectLst/>
                        </a:rPr>
                        <a:t>&gt; 28.0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accent3">
                        <a:lumMod val="40000"/>
                        <a:lumOff val="60000"/>
                      </a:schemeClr>
                    </a:solidFill>
                  </a:tcPr>
                </a:tc>
                <a:tc>
                  <a:txBody>
                    <a:bodyPr/>
                    <a:lstStyle/>
                    <a:p>
                      <a:pPr algn="ctr" fontAlgn="b"/>
                      <a:r>
                        <a:rPr lang="ru-RU" sz="1000" u="none" strike="noStrike" dirty="0">
                          <a:effectLst/>
                        </a:rPr>
                        <a:t>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3</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smtClean="0">
                          <a:effectLst/>
                        </a:rPr>
                        <a:t>7</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r>
              <a:tr h="212833">
                <a:tc>
                  <a:txBody>
                    <a:bodyPr/>
                    <a:lstStyle/>
                    <a:p>
                      <a:pPr marL="457200" lvl="1" indent="-457200" algn="l" fontAlgn="b"/>
                      <a:r>
                        <a:rPr lang="ru-RU" sz="1000" u="none" strike="noStrike" dirty="0">
                          <a:effectLst/>
                        </a:rPr>
                        <a:t>НГЦТ &gt; 27.0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bg1">
                        <a:lumMod val="85000"/>
                      </a:schemeClr>
                    </a:solidFill>
                  </a:tcPr>
                </a:tc>
                <a:tc>
                  <a:txBody>
                    <a:bodyPr/>
                    <a:lstStyle/>
                    <a:p>
                      <a:pPr algn="ctr" fontAlgn="b"/>
                      <a:r>
                        <a:rPr lang="ru-RU" sz="1000" u="none" strike="noStrike" dirty="0">
                          <a:effectLst/>
                        </a:rPr>
                        <a:t>26</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17</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7</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smtClean="0">
                          <a:effectLst/>
                        </a:rPr>
                        <a:t>50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r>
              <a:tr h="212833">
                <a:tc>
                  <a:txBody>
                    <a:bodyPr/>
                    <a:lstStyle/>
                    <a:p>
                      <a:pPr marL="457200" lvl="1" indent="-457200" algn="l" fontAlgn="b"/>
                      <a:r>
                        <a:rPr lang="ru-RU" sz="1000" u="none" strike="noStrike" dirty="0">
                          <a:effectLst/>
                        </a:rPr>
                        <a:t>Несоответствие 1-ой группе ТВО</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accent3">
                        <a:lumMod val="40000"/>
                        <a:lumOff val="60000"/>
                      </a:schemeClr>
                    </a:solidFill>
                  </a:tcPr>
                </a:tc>
                <a:tc>
                  <a:txBody>
                    <a:bodyPr/>
                    <a:lstStyle/>
                    <a:p>
                      <a:pPr algn="ctr" fontAlgn="b"/>
                      <a:r>
                        <a:rPr lang="ru-RU" sz="1000" u="none" strike="noStrike" dirty="0">
                          <a:effectLst/>
                        </a:rPr>
                        <a:t>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1</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smtClean="0">
                          <a:effectLst/>
                        </a:rPr>
                        <a:t>3</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r>
              <a:tr h="212833">
                <a:tc>
                  <a:txBody>
                    <a:bodyPr/>
                    <a:lstStyle/>
                    <a:p>
                      <a:pPr marL="457200" lvl="1" indent="-457200" algn="l" fontAlgn="b"/>
                      <a:r>
                        <a:rPr lang="ru-RU" sz="1000" u="none" strike="noStrike" dirty="0" smtClean="0">
                          <a:effectLst/>
                        </a:rPr>
                        <a:t>Щелочи</a:t>
                      </a:r>
                      <a:r>
                        <a:rPr lang="en-US" sz="1000" u="none" strike="noStrike" dirty="0" smtClean="0">
                          <a:effectLst/>
                        </a:rPr>
                        <a:t> </a:t>
                      </a:r>
                      <a:r>
                        <a:rPr lang="en-US" sz="1000" b="0" u="none" strike="noStrike" dirty="0" smtClean="0">
                          <a:effectLst/>
                        </a:rPr>
                        <a:t>/ Alkali</a:t>
                      </a:r>
                      <a:r>
                        <a:rPr lang="ru-RU" sz="1000" u="none" strike="noStrike" dirty="0" smtClean="0">
                          <a:effectLst/>
                        </a:rPr>
                        <a:t> </a:t>
                      </a:r>
                      <a:r>
                        <a:rPr lang="ru-RU" sz="1000" u="none" strike="noStrike" dirty="0">
                          <a:effectLst/>
                        </a:rPr>
                        <a:t>&gt; 1.0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bg1">
                        <a:lumMod val="85000"/>
                      </a:schemeClr>
                    </a:solidFill>
                  </a:tcPr>
                </a:tc>
                <a:tc>
                  <a:txBody>
                    <a:bodyPr/>
                    <a:lstStyle/>
                    <a:p>
                      <a:pPr algn="ctr" fontAlgn="b"/>
                      <a:r>
                        <a:rPr lang="ru-RU" sz="1000" u="none" strike="noStrike" dirty="0">
                          <a:effectLst/>
                        </a:rPr>
                        <a:t>1</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2</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smtClean="0">
                          <a:effectLst/>
                        </a:rPr>
                        <a:t>3</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r>
              <a:tr h="212833">
                <a:tc>
                  <a:txBody>
                    <a:bodyPr/>
                    <a:lstStyle/>
                    <a:p>
                      <a:pPr marL="457200" lvl="1" indent="-457200" algn="l" fontAlgn="b"/>
                      <a:r>
                        <a:rPr lang="en-US" sz="1000" u="none" strike="noStrike" dirty="0" err="1">
                          <a:effectLst/>
                        </a:rPr>
                        <a:t>MgO</a:t>
                      </a:r>
                      <a:r>
                        <a:rPr lang="en-US" sz="1000" u="none" strike="noStrike" dirty="0">
                          <a:effectLst/>
                        </a:rPr>
                        <a:t>&gt; 4.0</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solidFill>
                      <a:schemeClr val="accent3">
                        <a:lumMod val="40000"/>
                        <a:lumOff val="60000"/>
                      </a:schemeClr>
                    </a:solidFill>
                  </a:tcPr>
                </a:tc>
                <a:tc>
                  <a:txBody>
                    <a:bodyPr/>
                    <a:lstStyle/>
                    <a:p>
                      <a:pPr algn="ctr" fontAlgn="b"/>
                      <a:r>
                        <a:rPr lang="ru-RU" sz="1000" u="none" strike="noStrike" dirty="0">
                          <a:effectLst/>
                        </a:rPr>
                        <a:t>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1</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a:effectLst/>
                        </a:rPr>
                        <a:t>0</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c>
                  <a:txBody>
                    <a:bodyPr/>
                    <a:lstStyle/>
                    <a:p>
                      <a:pPr algn="ctr" fontAlgn="b"/>
                      <a:r>
                        <a:rPr lang="ru-RU" sz="1000" u="none" strike="noStrike" dirty="0" smtClean="0">
                          <a:effectLst/>
                        </a:rPr>
                        <a:t>1</a:t>
                      </a:r>
                      <a:endParaRPr lang="ru-RU" sz="1000" b="0"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accent3">
                        <a:lumMod val="40000"/>
                        <a:lumOff val="60000"/>
                      </a:schemeClr>
                    </a:solidFill>
                  </a:tcPr>
                </a:tc>
              </a:tr>
              <a:tr h="413146">
                <a:tc>
                  <a:txBody>
                    <a:bodyPr/>
                    <a:lstStyle/>
                    <a:p>
                      <a:pPr algn="r" fontAlgn="b"/>
                      <a:r>
                        <a:rPr lang="ru-RU" sz="1000" u="none" strike="noStrike" dirty="0" smtClean="0">
                          <a:effectLst/>
                        </a:rPr>
                        <a:t>ИТОГО НИЗКИЕ СТРОИТЕЛЬНЫЕ СВОЙСТВА</a:t>
                      </a:r>
                      <a:endParaRPr lang="en-US" sz="1000" b="0" u="none" strike="noStrike" dirty="0" smtClean="0">
                        <a:effectLst/>
                      </a:endParaRPr>
                    </a:p>
                    <a:p>
                      <a:pPr algn="r" fontAlgn="b"/>
                      <a:r>
                        <a:rPr lang="en-US" sz="1000" b="0" u="none" strike="noStrike" dirty="0" smtClean="0">
                          <a:effectLst/>
                        </a:rPr>
                        <a:t>LOW</a:t>
                      </a:r>
                      <a:r>
                        <a:rPr lang="en-US" sz="1000" b="0" u="none" strike="noStrike" baseline="0" dirty="0" smtClean="0">
                          <a:effectLst/>
                        </a:rPr>
                        <a:t> CONSTRUCTION PROPERTIES IN TOTAL</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35</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25</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a:effectLst/>
                        </a:rPr>
                        <a:t>10</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b"/>
                      <a:r>
                        <a:rPr lang="ru-RU" sz="1000" u="none" strike="noStrike" dirty="0" smtClean="0">
                          <a:effectLst/>
                        </a:rPr>
                        <a:t>70</a:t>
                      </a:r>
                      <a:endParaRPr lang="ru-RU" sz="1000" b="1" i="0" u="none" strike="noStrike" dirty="0">
                        <a:solidFill>
                          <a:srgbClr val="000000"/>
                        </a:solidFill>
                        <a:effectLst/>
                        <a:latin typeface="Times New Roman" pitchFamily="18" charset="0"/>
                        <a:cs typeface="Times New Roman" pitchFamily="18" charset="0"/>
                      </a:endParaRPr>
                    </a:p>
                  </a:txBody>
                  <a:tcPr marL="9525" marR="9525" marT="9525" marB="0" anchor="ctr">
                    <a:solidFill>
                      <a:schemeClr val="bg1">
                        <a:lumMod val="85000"/>
                      </a:schemeClr>
                    </a:solidFill>
                  </a:tcPr>
                </a:tc>
              </a:tr>
            </a:tbl>
          </a:graphicData>
        </a:graphic>
      </p:graphicFrame>
    </p:spTree>
    <p:extLst>
      <p:ext uri="{BB962C8B-B14F-4D97-AF65-F5344CB8AC3E}">
        <p14:creationId xmlns:p14="http://schemas.microsoft.com/office/powerpoint/2010/main" xmlns="" val="12420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a:graphicFrameLocks/>
          </p:cNvGraphicFramePr>
          <p:nvPr>
            <p:extLst>
              <p:ext uri="{D42A27DB-BD31-4B8C-83A1-F6EECF244321}">
                <p14:modId xmlns:p14="http://schemas.microsoft.com/office/powerpoint/2010/main" xmlns="" val="3881928403"/>
              </p:ext>
            </p:extLst>
          </p:nvPr>
        </p:nvGraphicFramePr>
        <p:xfrm>
          <a:off x="28066" y="1124744"/>
          <a:ext cx="9115933"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xmlns="" val="2587722789"/>
              </p:ext>
            </p:extLst>
          </p:nvPr>
        </p:nvGraphicFramePr>
        <p:xfrm>
          <a:off x="95396" y="3789040"/>
          <a:ext cx="2808312" cy="23573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xmlns="" val="3569751968"/>
              </p:ext>
            </p:extLst>
          </p:nvPr>
        </p:nvGraphicFramePr>
        <p:xfrm>
          <a:off x="3131840" y="3848922"/>
          <a:ext cx="2855620" cy="2289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a:graphicFrameLocks/>
          </p:cNvGraphicFramePr>
          <p:nvPr>
            <p:extLst>
              <p:ext uri="{D42A27DB-BD31-4B8C-83A1-F6EECF244321}">
                <p14:modId xmlns:p14="http://schemas.microsoft.com/office/powerpoint/2010/main" xmlns="" val="814089421"/>
              </p:ext>
            </p:extLst>
          </p:nvPr>
        </p:nvGraphicFramePr>
        <p:xfrm>
          <a:off x="6186264" y="3789040"/>
          <a:ext cx="2957736" cy="2357342"/>
        </p:xfrm>
        <a:graphic>
          <a:graphicData uri="http://schemas.openxmlformats.org/drawingml/2006/chart">
            <c:chart xmlns:c="http://schemas.openxmlformats.org/drawingml/2006/chart" xmlns:r="http://schemas.openxmlformats.org/officeDocument/2006/relationships" r:id="rId6"/>
          </a:graphicData>
        </a:graphic>
      </p:graphicFrame>
      <p:sp>
        <p:nvSpPr>
          <p:cNvPr id="14" name="Прямоугольник 13"/>
          <p:cNvSpPr/>
          <p:nvPr/>
        </p:nvSpPr>
        <p:spPr>
          <a:xfrm>
            <a:off x="251520" y="6146382"/>
            <a:ext cx="2351541" cy="523220"/>
          </a:xfrm>
          <a:prstGeom prst="rect">
            <a:avLst/>
          </a:prstGeom>
        </p:spPr>
        <p:txBody>
          <a:bodyPr wrap="none">
            <a:spAutoFit/>
          </a:bodyPr>
          <a:lstStyle/>
          <a:p>
            <a:pPr algn="ctr" fontAlgn="b"/>
            <a:r>
              <a:rPr lang="ru-RU" sz="1400" b="1" dirty="0" smtClean="0">
                <a:solidFill>
                  <a:schemeClr val="accent3">
                    <a:lumMod val="50000"/>
                  </a:schemeClr>
                </a:solidFill>
                <a:latin typeface="+mj-lt"/>
                <a:cs typeface="Times New Roman" pitchFamily="18" charset="0"/>
              </a:rPr>
              <a:t>Зарубежного производства</a:t>
            </a:r>
            <a:endParaRPr lang="en-US" sz="1400" b="1" dirty="0" smtClean="0">
              <a:solidFill>
                <a:schemeClr val="accent3">
                  <a:lumMod val="50000"/>
                </a:schemeClr>
              </a:solidFill>
              <a:latin typeface="+mj-lt"/>
              <a:cs typeface="Times New Roman" pitchFamily="18" charset="0"/>
            </a:endParaRPr>
          </a:p>
          <a:p>
            <a:pPr algn="ctr" fontAlgn="b"/>
            <a:r>
              <a:rPr lang="en-US" sz="1400" dirty="0" smtClean="0">
                <a:solidFill>
                  <a:schemeClr val="accent3">
                    <a:lumMod val="50000"/>
                  </a:schemeClr>
                </a:solidFill>
                <a:latin typeface="+mj-lt"/>
                <a:cs typeface="Times New Roman" pitchFamily="18" charset="0"/>
              </a:rPr>
              <a:t>Of foreign manufacture</a:t>
            </a:r>
            <a:endParaRPr lang="ru-RU" sz="1400" dirty="0">
              <a:solidFill>
                <a:schemeClr val="accent3">
                  <a:lumMod val="50000"/>
                </a:schemeClr>
              </a:solidFill>
              <a:latin typeface="+mj-lt"/>
              <a:cs typeface="Times New Roman" pitchFamily="18" charset="0"/>
            </a:endParaRPr>
          </a:p>
        </p:txBody>
      </p:sp>
      <p:sp>
        <p:nvSpPr>
          <p:cNvPr id="15" name="Прямоугольник 14"/>
          <p:cNvSpPr/>
          <p:nvPr/>
        </p:nvSpPr>
        <p:spPr>
          <a:xfrm>
            <a:off x="2771800" y="6155876"/>
            <a:ext cx="3698344" cy="738664"/>
          </a:xfrm>
          <a:prstGeom prst="rect">
            <a:avLst/>
          </a:prstGeom>
        </p:spPr>
        <p:txBody>
          <a:bodyPr wrap="square">
            <a:spAutoFit/>
          </a:bodyPr>
          <a:lstStyle/>
          <a:p>
            <a:pPr algn="ctr" fontAlgn="b"/>
            <a:r>
              <a:rPr lang="ru-RU" sz="1400" b="1" dirty="0" smtClean="0">
                <a:solidFill>
                  <a:schemeClr val="accent3">
                    <a:lumMod val="50000"/>
                  </a:schemeClr>
                </a:solidFill>
                <a:latin typeface="+mj-lt"/>
                <a:cs typeface="Times New Roman" pitchFamily="18" charset="0"/>
              </a:rPr>
              <a:t>Российского производства (конкурентов)</a:t>
            </a:r>
            <a:endParaRPr lang="en-US" sz="1400" b="1" dirty="0" smtClean="0">
              <a:solidFill>
                <a:schemeClr val="accent3">
                  <a:lumMod val="50000"/>
                </a:schemeClr>
              </a:solidFill>
              <a:latin typeface="+mj-lt"/>
              <a:cs typeface="Times New Roman" pitchFamily="18" charset="0"/>
            </a:endParaRPr>
          </a:p>
          <a:p>
            <a:pPr algn="ctr" fontAlgn="b"/>
            <a:r>
              <a:rPr lang="en-US" sz="1400" dirty="0" smtClean="0">
                <a:solidFill>
                  <a:schemeClr val="accent3">
                    <a:lumMod val="50000"/>
                  </a:schemeClr>
                </a:solidFill>
                <a:latin typeface="+mj-lt"/>
                <a:cs typeface="Times New Roman" pitchFamily="18" charset="0"/>
              </a:rPr>
              <a:t>Of national manufacture (competitors)</a:t>
            </a:r>
          </a:p>
          <a:p>
            <a:pPr algn="ctr" fontAlgn="b"/>
            <a:endParaRPr lang="ru-RU" sz="1400" dirty="0">
              <a:solidFill>
                <a:schemeClr val="accent3">
                  <a:lumMod val="50000"/>
                </a:schemeClr>
              </a:solidFill>
              <a:latin typeface="+mj-lt"/>
              <a:cs typeface="Times New Roman" pitchFamily="18" charset="0"/>
            </a:endParaRPr>
          </a:p>
        </p:txBody>
      </p:sp>
      <p:sp>
        <p:nvSpPr>
          <p:cNvPr id="16" name="Прямоугольник 15"/>
          <p:cNvSpPr/>
          <p:nvPr/>
        </p:nvSpPr>
        <p:spPr>
          <a:xfrm>
            <a:off x="6332893" y="6165304"/>
            <a:ext cx="2813655" cy="523220"/>
          </a:xfrm>
          <a:prstGeom prst="rect">
            <a:avLst/>
          </a:prstGeom>
        </p:spPr>
        <p:txBody>
          <a:bodyPr wrap="none">
            <a:spAutoFit/>
          </a:bodyPr>
          <a:lstStyle/>
          <a:p>
            <a:pPr algn="ctr" fontAlgn="b"/>
            <a:r>
              <a:rPr lang="ru-RU" sz="1400" b="1" dirty="0" smtClean="0">
                <a:solidFill>
                  <a:schemeClr val="accent3">
                    <a:lumMod val="50000"/>
                  </a:schemeClr>
                </a:solidFill>
                <a:latin typeface="+mj-lt"/>
                <a:cs typeface="Times New Roman" pitchFamily="18" charset="0"/>
              </a:rPr>
              <a:t>Неустановленного производства</a:t>
            </a:r>
            <a:endParaRPr lang="en-US" sz="1400" b="1" dirty="0" smtClean="0">
              <a:solidFill>
                <a:schemeClr val="accent3">
                  <a:lumMod val="50000"/>
                </a:schemeClr>
              </a:solidFill>
              <a:latin typeface="+mj-lt"/>
              <a:cs typeface="Times New Roman" pitchFamily="18" charset="0"/>
            </a:endParaRPr>
          </a:p>
          <a:p>
            <a:pPr algn="ctr" fontAlgn="b"/>
            <a:r>
              <a:rPr lang="en-US" sz="1400" dirty="0" smtClean="0">
                <a:solidFill>
                  <a:schemeClr val="accent3">
                    <a:lumMod val="50000"/>
                  </a:schemeClr>
                </a:solidFill>
                <a:latin typeface="+mj-lt"/>
                <a:cs typeface="Times New Roman" pitchFamily="18" charset="0"/>
              </a:rPr>
              <a:t>Of unascertained manufacture</a:t>
            </a:r>
            <a:endParaRPr lang="ru-RU" sz="1400" dirty="0">
              <a:solidFill>
                <a:schemeClr val="accent3">
                  <a:lumMod val="50000"/>
                </a:schemeClr>
              </a:solidFill>
              <a:latin typeface="+mj-lt"/>
              <a:cs typeface="Times New Roman" pitchFamily="18" charset="0"/>
            </a:endParaRPr>
          </a:p>
        </p:txBody>
      </p:sp>
      <p:sp>
        <p:nvSpPr>
          <p:cNvPr id="20" name="TextBox 1"/>
          <p:cNvSpPr txBox="1"/>
          <p:nvPr/>
        </p:nvSpPr>
        <p:spPr>
          <a:xfrm>
            <a:off x="6470144" y="1484784"/>
            <a:ext cx="22860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A8A408"/>
                </a:solidFill>
                <a:effectLst>
                  <a:outerShdw blurRad="50800" dist="50800" dir="5400000" algn="ctr" rotWithShape="0">
                    <a:schemeClr val="bg1"/>
                  </a:outerShdw>
                </a:effectLst>
              </a:rPr>
              <a:t>Low construction properties</a:t>
            </a:r>
            <a:endParaRPr lang="ru-RU" sz="1400" b="1" dirty="0">
              <a:solidFill>
                <a:srgbClr val="A8A408"/>
              </a:solidFill>
              <a:effectLst>
                <a:outerShdw blurRad="50800" dist="50800" dir="5400000" algn="ctr" rotWithShape="0">
                  <a:schemeClr val="bg1"/>
                </a:outerShdw>
              </a:effectLst>
            </a:endParaRPr>
          </a:p>
        </p:txBody>
      </p:sp>
    </p:spTree>
    <p:extLst>
      <p:ext uri="{BB962C8B-B14F-4D97-AF65-F5344CB8AC3E}">
        <p14:creationId xmlns:p14="http://schemas.microsoft.com/office/powerpoint/2010/main" xmlns="" val="1664829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Объект 11"/>
          <p:cNvGraphicFramePr>
            <a:graphicFrameLocks noGrp="1"/>
          </p:cNvGraphicFramePr>
          <p:nvPr>
            <p:ph idx="1"/>
            <p:extLst>
              <p:ext uri="{D42A27DB-BD31-4B8C-83A1-F6EECF244321}">
                <p14:modId xmlns:p14="http://schemas.microsoft.com/office/powerpoint/2010/main" xmlns="" val="1801263174"/>
              </p:ext>
            </p:extLst>
          </p:nvPr>
        </p:nvGraphicFramePr>
        <p:xfrm>
          <a:off x="0" y="4149080"/>
          <a:ext cx="9144000" cy="2708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extLst>
              <p:ext uri="{D42A27DB-BD31-4B8C-83A1-F6EECF244321}">
                <p14:modId xmlns:p14="http://schemas.microsoft.com/office/powerpoint/2010/main" xmlns="" val="67411506"/>
              </p:ext>
            </p:extLst>
          </p:nvPr>
        </p:nvGraphicFramePr>
        <p:xfrm>
          <a:off x="0" y="0"/>
          <a:ext cx="9144000" cy="2316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Схема 10"/>
          <p:cNvGraphicFramePr/>
          <p:nvPr>
            <p:extLst>
              <p:ext uri="{D42A27DB-BD31-4B8C-83A1-F6EECF244321}">
                <p14:modId xmlns:p14="http://schemas.microsoft.com/office/powerpoint/2010/main" xmlns="" val="2298266648"/>
              </p:ext>
            </p:extLst>
          </p:nvPr>
        </p:nvGraphicFramePr>
        <p:xfrm>
          <a:off x="0" y="2184971"/>
          <a:ext cx="9144000" cy="20313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xmlns="" val="1924236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EN 197-1</a:t>
            </a:r>
            <a:endParaRPr lang="ru-RU" dirty="0"/>
          </a:p>
        </p:txBody>
      </p:sp>
      <p:graphicFrame>
        <p:nvGraphicFramePr>
          <p:cNvPr id="7" name="Схема 6"/>
          <p:cNvGraphicFramePr/>
          <p:nvPr>
            <p:extLst>
              <p:ext uri="{D42A27DB-BD31-4B8C-83A1-F6EECF244321}">
                <p14:modId xmlns:p14="http://schemas.microsoft.com/office/powerpoint/2010/main" xmlns="" val="1484074113"/>
              </p:ext>
            </p:extLst>
          </p:nvPr>
        </p:nvGraphicFramePr>
        <p:xfrm>
          <a:off x="0" y="1340768"/>
          <a:ext cx="70202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9555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Times New Roman" panose="02020603050405020304" pitchFamily="18" charset="0"/>
                <a:cs typeface="Times New Roman" panose="02020603050405020304" pitchFamily="18" charset="0"/>
              </a:rPr>
              <a:t>Применение </a:t>
            </a:r>
            <a:r>
              <a:rPr lang="ru-RU" sz="2400" dirty="0">
                <a:latin typeface="Times New Roman" panose="02020603050405020304" pitchFamily="18" charset="0"/>
                <a:cs typeface="Times New Roman" panose="02020603050405020304" pitchFamily="18" charset="0"/>
              </a:rPr>
              <a:t>EN 197-1</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цементной отраслью в  России</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buFont typeface="Wingdings" panose="05000000000000000000" pitchFamily="2" charset="2"/>
              <a:buChar char="q"/>
            </a:pPr>
            <a:r>
              <a:rPr lang="ru-RU" dirty="0"/>
              <a:t>применяется в </a:t>
            </a:r>
            <a:r>
              <a:rPr lang="ru-RU" dirty="0" smtClean="0"/>
              <a:t>случаях:</a:t>
            </a:r>
          </a:p>
          <a:p>
            <a:pPr>
              <a:buFont typeface="Wingdings" panose="05000000000000000000" pitchFamily="2" charset="2"/>
              <a:buChar char="Ø"/>
            </a:pPr>
            <a:r>
              <a:rPr lang="ru-RU" dirty="0" smtClean="0"/>
              <a:t> </a:t>
            </a:r>
            <a:r>
              <a:rPr lang="ru-RU" dirty="0"/>
              <a:t>когда </a:t>
            </a:r>
            <a:r>
              <a:rPr lang="ru-RU" dirty="0" smtClean="0"/>
              <a:t>предусмотрено в заключенных контрактах</a:t>
            </a:r>
          </a:p>
          <a:p>
            <a:pPr>
              <a:buFont typeface="Wingdings" panose="05000000000000000000" pitchFamily="2" charset="2"/>
              <a:buChar char="Ø"/>
            </a:pPr>
            <a:r>
              <a:rPr lang="ru-RU" dirty="0"/>
              <a:t>и</a:t>
            </a:r>
            <a:r>
              <a:rPr lang="ru-RU" dirty="0" smtClean="0"/>
              <a:t>меются другие </a:t>
            </a:r>
            <a:r>
              <a:rPr lang="ru-RU" dirty="0"/>
              <a:t>согласованные условия </a:t>
            </a:r>
            <a:r>
              <a:rPr lang="ru-RU" dirty="0" smtClean="0"/>
              <a:t>предусматривающие </a:t>
            </a:r>
            <a:r>
              <a:rPr lang="ru-RU" dirty="0"/>
              <a:t>применение цементов с </a:t>
            </a:r>
            <a:r>
              <a:rPr lang="ru-RU" dirty="0" smtClean="0"/>
              <a:t>характеристиками указанными в  </a:t>
            </a:r>
            <a:r>
              <a:rPr lang="ru-RU" dirty="0"/>
              <a:t>EN 197-1</a:t>
            </a:r>
          </a:p>
        </p:txBody>
      </p:sp>
    </p:spTree>
    <p:extLst>
      <p:ext uri="{BB962C8B-B14F-4D97-AF65-F5344CB8AC3E}">
        <p14:creationId xmlns:p14="http://schemas.microsoft.com/office/powerpoint/2010/main" xmlns="" val="31423535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20228</TotalTime>
  <Words>1641</Words>
  <Application>Microsoft Office PowerPoint</Application>
  <PresentationFormat>Экран (4:3)</PresentationFormat>
  <Paragraphs>240</Paragraphs>
  <Slides>21</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МЕСТО И РОЛЬ СТАНДАРТОВ В ЦЕМЕНТНОЙ ОТРАСЛИ </vt:lpstr>
      <vt:lpstr>SOUZCEMENT</vt:lpstr>
      <vt:lpstr>Слайд 3</vt:lpstr>
      <vt:lpstr>ПРОЦЕСС ВЫХОДА ТОВАРА НА РЫНОК ЕАЭС PROCEDURE OF EAEU MARKET ENTRY</vt:lpstr>
      <vt:lpstr>Испытания проб цементов в лабораториях в 2013-2014 гг. Laboratory testing of cement samples in 2013 - 2014 </vt:lpstr>
      <vt:lpstr>Слайд 6</vt:lpstr>
      <vt:lpstr>Слайд 7</vt:lpstr>
      <vt:lpstr>EN 197-1</vt:lpstr>
      <vt:lpstr>Применение EN 197-1  цементной отраслью в  России</vt:lpstr>
      <vt:lpstr>Слайд 10</vt:lpstr>
      <vt:lpstr>Слайд 11</vt:lpstr>
      <vt:lpstr>Слайд 12</vt:lpstr>
      <vt:lpstr>Сертификат соответствия европейскому стандарту EN 197-1</vt:lpstr>
      <vt:lpstr>Гармонизация</vt:lpstr>
      <vt:lpstr>Роль стандартов</vt:lpstr>
      <vt:lpstr>ОТ ПРОИЗВОДИТЕЛЯ К ПОТРЕБИТЕЛЮ FROM MANUFACTURER TO CUSTOMER </vt:lpstr>
      <vt:lpstr>УЧАСТИЕ ГОСУДАРСТВА НА ПРОТЯЖЕНИИ  ПРОЦЕССА ВЫХОДА ТОВАРА НА РЫНОК GOVERNMENT’S PARTICIPATION IN THE PROCESS OF A PRODUCT LAUNCH </vt:lpstr>
      <vt:lpstr>ОЦЕНКА СООТВЕТСТВИЯ – критерий отсутствия рисков у строителей CONFORMITY ASSESSMENT – criterion of absence of builder’s risks </vt:lpstr>
      <vt:lpstr>РИСКИ ОТСУТСТВИЯ ОБЯЗАТЕЛЬНОЙ СЕРТИФИКАЦИИ RISKS OF ABSENCE OF MANDATORY CERTIFICATION </vt:lpstr>
      <vt:lpstr>ЕДИНЫЕ ПРАВИЛА – ЗАЛОГ БЕЗОПАСНОГО ДВИЖЕНИЯ COMMON RULES – A GUARANTEE OF SAFE MOVING FORWARD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Сапронов Дмитрий Всеволодович</dc:creator>
  <cp:lastModifiedBy>админ</cp:lastModifiedBy>
  <cp:revision>527</cp:revision>
  <cp:lastPrinted>2015-04-10T09:51:39Z</cp:lastPrinted>
  <dcterms:created xsi:type="dcterms:W3CDTF">2013-06-05T13:44:22Z</dcterms:created>
  <dcterms:modified xsi:type="dcterms:W3CDTF">2015-06-03T07:36:48Z</dcterms:modified>
</cp:coreProperties>
</file>