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484" r:id="rId1"/>
  </p:sldMasterIdLst>
  <p:notesMasterIdLst>
    <p:notesMasterId r:id="rId30"/>
  </p:notesMasterIdLst>
  <p:sldIdLst>
    <p:sldId id="536" r:id="rId2"/>
    <p:sldId id="537" r:id="rId3"/>
    <p:sldId id="538" r:id="rId4"/>
    <p:sldId id="539" r:id="rId5"/>
    <p:sldId id="540" r:id="rId6"/>
    <p:sldId id="541" r:id="rId7"/>
    <p:sldId id="542" r:id="rId8"/>
    <p:sldId id="543" r:id="rId9"/>
    <p:sldId id="544" r:id="rId10"/>
    <p:sldId id="545" r:id="rId11"/>
    <p:sldId id="546" r:id="rId12"/>
    <p:sldId id="547" r:id="rId13"/>
    <p:sldId id="548" r:id="rId14"/>
    <p:sldId id="549" r:id="rId15"/>
    <p:sldId id="550" r:id="rId16"/>
    <p:sldId id="551" r:id="rId17"/>
    <p:sldId id="552" r:id="rId18"/>
    <p:sldId id="553" r:id="rId19"/>
    <p:sldId id="554" r:id="rId20"/>
    <p:sldId id="555" r:id="rId21"/>
    <p:sldId id="604" r:id="rId22"/>
    <p:sldId id="605" r:id="rId23"/>
    <p:sldId id="606" r:id="rId24"/>
    <p:sldId id="556" r:id="rId25"/>
    <p:sldId id="557" r:id="rId26"/>
    <p:sldId id="558" r:id="rId27"/>
    <p:sldId id="559" r:id="rId28"/>
    <p:sldId id="560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154A57"/>
    <a:srgbClr val="FF66FF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A2DAEA-99DE-47E2-BC96-87140A7F8622}" type="doc">
      <dgm:prSet loTypeId="urn:microsoft.com/office/officeart/2005/8/layout/default#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9654F0-AA74-489C-A957-5B1B8BFA3F12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Глава 33.</a:t>
          </a:r>
        </a:p>
        <a:p>
          <a:pPr rtl="0"/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Общие положения</a:t>
          </a:r>
        </a:p>
      </dgm:t>
    </dgm:pt>
    <dgm:pt modelId="{A20A1AE0-8AE6-4D7A-8BA4-9545A9A2A477}" type="parTrans" cxnId="{62676C43-572E-4BAC-BF45-1F957F95FEBA}">
      <dgm:prSet/>
      <dgm:spPr/>
      <dgm:t>
        <a:bodyPr/>
        <a:lstStyle/>
        <a:p>
          <a:endParaRPr lang="ru-RU"/>
        </a:p>
      </dgm:t>
    </dgm:pt>
    <dgm:pt modelId="{7A6F82E5-31D1-4D7E-BD7D-3478DFC4AF0B}" type="sibTrans" cxnId="{62676C43-572E-4BAC-BF45-1F957F95FEBA}">
      <dgm:prSet/>
      <dgm:spPr/>
      <dgm:t>
        <a:bodyPr/>
        <a:lstStyle/>
        <a:p>
          <a:endParaRPr lang="ru-RU"/>
        </a:p>
      </dgm:t>
    </dgm:pt>
    <dgm:pt modelId="{725053C6-429A-414B-BE53-DE894C045706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Глава 34. </a:t>
          </a:r>
        </a:p>
        <a:p>
          <a:pPr rtl="0"/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Государственное управление охраной труда</a:t>
          </a:r>
        </a:p>
      </dgm:t>
    </dgm:pt>
    <dgm:pt modelId="{57165290-F947-4CCA-BA3D-23511473910E}" type="parTrans" cxnId="{913F517E-B9C6-4F62-9A6F-BF0A9A7EF7F1}">
      <dgm:prSet/>
      <dgm:spPr/>
      <dgm:t>
        <a:bodyPr/>
        <a:lstStyle/>
        <a:p>
          <a:endParaRPr lang="ru-RU"/>
        </a:p>
      </dgm:t>
    </dgm:pt>
    <dgm:pt modelId="{CD0DFAA6-47A9-40E9-8F47-9E30594EFB3E}" type="sibTrans" cxnId="{913F517E-B9C6-4F62-9A6F-BF0A9A7EF7F1}">
      <dgm:prSet/>
      <dgm:spPr/>
      <dgm:t>
        <a:bodyPr/>
        <a:lstStyle/>
        <a:p>
          <a:endParaRPr lang="ru-RU"/>
        </a:p>
      </dgm:t>
    </dgm:pt>
    <dgm:pt modelId="{3124DA38-538C-4051-B64C-2F1B2996318A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Глава 35.</a:t>
          </a:r>
        </a:p>
        <a:p>
          <a:pPr rtl="0"/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Права и обязанности работодателя и работника в области охраны труда</a:t>
          </a:r>
        </a:p>
      </dgm:t>
    </dgm:pt>
    <dgm:pt modelId="{6DBF6E08-FF5E-4DA2-AE8E-3FA99DF71CFC}" type="parTrans" cxnId="{40FBDEB1-CF85-413A-9864-CC2F0E606ED1}">
      <dgm:prSet/>
      <dgm:spPr/>
      <dgm:t>
        <a:bodyPr/>
        <a:lstStyle/>
        <a:p>
          <a:endParaRPr lang="ru-RU"/>
        </a:p>
      </dgm:t>
    </dgm:pt>
    <dgm:pt modelId="{CD7FB4A7-A528-4B7E-93DE-BDD70D576176}" type="sibTrans" cxnId="{40FBDEB1-CF85-413A-9864-CC2F0E606ED1}">
      <dgm:prSet/>
      <dgm:spPr/>
      <dgm:t>
        <a:bodyPr/>
        <a:lstStyle/>
        <a:p>
          <a:endParaRPr lang="ru-RU"/>
        </a:p>
      </dgm:t>
    </dgm:pt>
    <dgm:pt modelId="{36312373-FD63-4E1E-A134-574D25BD3D8F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Глава 36. </a:t>
          </a:r>
        </a:p>
        <a:p>
          <a:pPr rtl="0"/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Управление охраной труда у работодателя</a:t>
          </a:r>
        </a:p>
      </dgm:t>
    </dgm:pt>
    <dgm:pt modelId="{F0247251-05C0-4F27-91BA-E673F30661BB}" type="parTrans" cxnId="{FFF1250D-50FF-45B0-A84D-CC692C7E479E}">
      <dgm:prSet/>
      <dgm:spPr/>
      <dgm:t>
        <a:bodyPr/>
        <a:lstStyle/>
        <a:p>
          <a:endParaRPr lang="ru-RU"/>
        </a:p>
      </dgm:t>
    </dgm:pt>
    <dgm:pt modelId="{D369F42D-E452-4D1F-8EFA-45EF3E5570DA}" type="sibTrans" cxnId="{FFF1250D-50FF-45B0-A84D-CC692C7E479E}">
      <dgm:prSet/>
      <dgm:spPr/>
      <dgm:t>
        <a:bodyPr/>
        <a:lstStyle/>
        <a:p>
          <a:endParaRPr lang="ru-RU"/>
        </a:p>
      </dgm:t>
    </dgm:pt>
    <dgm:pt modelId="{3FF06458-1A5E-4B1B-B7DD-F6A56004DC11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Глава 36.1.</a:t>
          </a:r>
        </a:p>
        <a:p>
          <a:pPr rtl="0"/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Требования охраны труда к производственным объектам  и средствам производства </a:t>
          </a:r>
        </a:p>
      </dgm:t>
    </dgm:pt>
    <dgm:pt modelId="{9CDEA430-44AA-4FEB-9FAD-FA7D3B771514}" type="parTrans" cxnId="{6218CF1E-E496-4B82-B2D6-B5B51844418F}">
      <dgm:prSet/>
      <dgm:spPr/>
      <dgm:t>
        <a:bodyPr/>
        <a:lstStyle/>
        <a:p>
          <a:endParaRPr lang="ru-RU"/>
        </a:p>
      </dgm:t>
    </dgm:pt>
    <dgm:pt modelId="{F2AC496A-3623-4A0A-BC19-6F887323A218}" type="sibTrans" cxnId="{6218CF1E-E496-4B82-B2D6-B5B51844418F}">
      <dgm:prSet/>
      <dgm:spPr/>
      <dgm:t>
        <a:bodyPr/>
        <a:lstStyle/>
        <a:p>
          <a:endParaRPr lang="ru-RU"/>
        </a:p>
      </dgm:t>
    </dgm:pt>
    <dgm:pt modelId="{224CE1C7-D0A0-40CC-90FC-A9E921230D2C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Глава 36.2. </a:t>
          </a:r>
        </a:p>
        <a:p>
          <a:pPr rtl="0"/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Расследование, оформление и учет случаев повреждения здоровья работников, связанных с исполнением трудовых обязанностей</a:t>
          </a:r>
        </a:p>
      </dgm:t>
    </dgm:pt>
    <dgm:pt modelId="{7FC700C6-C98A-4CF9-B498-46AD10546BB6}" type="parTrans" cxnId="{9E2D10DF-27C5-4D7B-81CB-6C78712D727C}">
      <dgm:prSet/>
      <dgm:spPr/>
      <dgm:t>
        <a:bodyPr/>
        <a:lstStyle/>
        <a:p>
          <a:endParaRPr lang="ru-RU"/>
        </a:p>
      </dgm:t>
    </dgm:pt>
    <dgm:pt modelId="{B2C2632D-0ED0-4619-A329-34BF2D72BF2D}" type="sibTrans" cxnId="{9E2D10DF-27C5-4D7B-81CB-6C78712D727C}">
      <dgm:prSet/>
      <dgm:spPr/>
      <dgm:t>
        <a:bodyPr/>
        <a:lstStyle/>
        <a:p>
          <a:endParaRPr lang="ru-RU"/>
        </a:p>
      </dgm:t>
    </dgm:pt>
    <dgm:pt modelId="{8A8BE30F-4ACF-4623-A118-695D6DEAA054}" type="pres">
      <dgm:prSet presAssocID="{89A2DAEA-99DE-47E2-BC96-87140A7F8622}" presName="diagram" presStyleCnt="0">
        <dgm:presLayoutVars>
          <dgm:dir/>
          <dgm:resizeHandles val="exact"/>
        </dgm:presLayoutVars>
      </dgm:prSet>
      <dgm:spPr/>
    </dgm:pt>
    <dgm:pt modelId="{6AB9C21C-6DD8-4AC9-88F8-FAE25B3E7B8C}" type="pres">
      <dgm:prSet presAssocID="{A89654F0-AA74-489C-A957-5B1B8BFA3F12}" presName="node" presStyleLbl="node1" presStyleIdx="0" presStyleCnt="6" custLinFactNeighborX="1223" custLinFactNeighborY="-46243">
        <dgm:presLayoutVars>
          <dgm:bulletEnabled val="1"/>
        </dgm:presLayoutVars>
      </dgm:prSet>
      <dgm:spPr/>
    </dgm:pt>
    <dgm:pt modelId="{71F3885A-239D-4DA8-BA8F-ED280C5E4D04}" type="pres">
      <dgm:prSet presAssocID="{7A6F82E5-31D1-4D7E-BD7D-3478DFC4AF0B}" presName="sibTrans" presStyleCnt="0"/>
      <dgm:spPr/>
    </dgm:pt>
    <dgm:pt modelId="{DB8DEFA6-1189-4EDE-98F7-BA7E5CAA8801}" type="pres">
      <dgm:prSet presAssocID="{725053C6-429A-414B-BE53-DE894C045706}" presName="node" presStyleLbl="node1" presStyleIdx="1" presStyleCnt="6" custLinFactNeighborX="625" custLinFactNeighborY="-46243">
        <dgm:presLayoutVars>
          <dgm:bulletEnabled val="1"/>
        </dgm:presLayoutVars>
      </dgm:prSet>
      <dgm:spPr/>
    </dgm:pt>
    <dgm:pt modelId="{3C1AA42C-E6A7-4558-B197-B3E753EEC24A}" type="pres">
      <dgm:prSet presAssocID="{CD0DFAA6-47A9-40E9-8F47-9E30594EFB3E}" presName="sibTrans" presStyleCnt="0"/>
      <dgm:spPr/>
    </dgm:pt>
    <dgm:pt modelId="{CB118F59-BC35-4120-A488-5906C5A0279E}" type="pres">
      <dgm:prSet presAssocID="{3124DA38-538C-4051-B64C-2F1B2996318A}" presName="node" presStyleLbl="node1" presStyleIdx="2" presStyleCnt="6" custLinFactNeighborX="-2709" custLinFactNeighborY="-46243">
        <dgm:presLayoutVars>
          <dgm:bulletEnabled val="1"/>
        </dgm:presLayoutVars>
      </dgm:prSet>
      <dgm:spPr/>
    </dgm:pt>
    <dgm:pt modelId="{E6F83C21-CDAE-4EC6-B49E-873E6B22006F}" type="pres">
      <dgm:prSet presAssocID="{CD7FB4A7-A528-4B7E-93DE-BDD70D576176}" presName="sibTrans" presStyleCnt="0"/>
      <dgm:spPr/>
    </dgm:pt>
    <dgm:pt modelId="{4C2D4A04-109E-4B6C-9574-9F65658CC754}" type="pres">
      <dgm:prSet presAssocID="{36312373-FD63-4E1E-A134-574D25BD3D8F}" presName="node" presStyleLbl="node1" presStyleIdx="3" presStyleCnt="6" custLinFactNeighborX="1223" custLinFactNeighborY="-7924">
        <dgm:presLayoutVars>
          <dgm:bulletEnabled val="1"/>
        </dgm:presLayoutVars>
      </dgm:prSet>
      <dgm:spPr/>
    </dgm:pt>
    <dgm:pt modelId="{583CF526-A013-4C07-94CE-B5A74CC5269C}" type="pres">
      <dgm:prSet presAssocID="{D369F42D-E452-4D1F-8EFA-45EF3E5570DA}" presName="sibTrans" presStyleCnt="0"/>
      <dgm:spPr/>
    </dgm:pt>
    <dgm:pt modelId="{8C00E704-0CF5-4E55-818D-91E07D867E43}" type="pres">
      <dgm:prSet presAssocID="{3FF06458-1A5E-4B1B-B7DD-F6A56004DC11}" presName="node" presStyleLbl="node1" presStyleIdx="4" presStyleCnt="6" custLinFactNeighborX="625" custLinFactNeighborY="-3366">
        <dgm:presLayoutVars>
          <dgm:bulletEnabled val="1"/>
        </dgm:presLayoutVars>
      </dgm:prSet>
      <dgm:spPr/>
    </dgm:pt>
    <dgm:pt modelId="{EA4A330B-E242-4E02-86C8-D14681242602}" type="pres">
      <dgm:prSet presAssocID="{F2AC496A-3623-4A0A-BC19-6F887323A218}" presName="sibTrans" presStyleCnt="0"/>
      <dgm:spPr/>
    </dgm:pt>
    <dgm:pt modelId="{9FA09BB6-93E3-4AB2-A514-46D6FDE7841C}" type="pres">
      <dgm:prSet presAssocID="{224CE1C7-D0A0-40CC-90FC-A9E921230D2C}" presName="node" presStyleLbl="node1" presStyleIdx="5" presStyleCnt="6" custLinFactNeighborX="-1197" custLinFactNeighborY="-3775">
        <dgm:presLayoutVars>
          <dgm:bulletEnabled val="1"/>
        </dgm:presLayoutVars>
      </dgm:prSet>
      <dgm:spPr/>
    </dgm:pt>
  </dgm:ptLst>
  <dgm:cxnLst>
    <dgm:cxn modelId="{FFF1250D-50FF-45B0-A84D-CC692C7E479E}" srcId="{89A2DAEA-99DE-47E2-BC96-87140A7F8622}" destId="{36312373-FD63-4E1E-A134-574D25BD3D8F}" srcOrd="3" destOrd="0" parTransId="{F0247251-05C0-4F27-91BA-E673F30661BB}" sibTransId="{D369F42D-E452-4D1F-8EFA-45EF3E5570DA}"/>
    <dgm:cxn modelId="{42746311-FCAA-48C4-89E5-9E6718E89DE3}" type="presOf" srcId="{224CE1C7-D0A0-40CC-90FC-A9E921230D2C}" destId="{9FA09BB6-93E3-4AB2-A514-46D6FDE7841C}" srcOrd="0" destOrd="0" presId="urn:microsoft.com/office/officeart/2005/8/layout/default#1"/>
    <dgm:cxn modelId="{6218CF1E-E496-4B82-B2D6-B5B51844418F}" srcId="{89A2DAEA-99DE-47E2-BC96-87140A7F8622}" destId="{3FF06458-1A5E-4B1B-B7DD-F6A56004DC11}" srcOrd="4" destOrd="0" parTransId="{9CDEA430-44AA-4FEB-9FAD-FA7D3B771514}" sibTransId="{F2AC496A-3623-4A0A-BC19-6F887323A218}"/>
    <dgm:cxn modelId="{62676C43-572E-4BAC-BF45-1F957F95FEBA}" srcId="{89A2DAEA-99DE-47E2-BC96-87140A7F8622}" destId="{A89654F0-AA74-489C-A957-5B1B8BFA3F12}" srcOrd="0" destOrd="0" parTransId="{A20A1AE0-8AE6-4D7A-8BA4-9545A9A2A477}" sibTransId="{7A6F82E5-31D1-4D7E-BD7D-3478DFC4AF0B}"/>
    <dgm:cxn modelId="{825E9A65-0DD0-4057-B328-BFE6B26CFF64}" type="presOf" srcId="{3124DA38-538C-4051-B64C-2F1B2996318A}" destId="{CB118F59-BC35-4120-A488-5906C5A0279E}" srcOrd="0" destOrd="0" presId="urn:microsoft.com/office/officeart/2005/8/layout/default#1"/>
    <dgm:cxn modelId="{913F517E-B9C6-4F62-9A6F-BF0A9A7EF7F1}" srcId="{89A2DAEA-99DE-47E2-BC96-87140A7F8622}" destId="{725053C6-429A-414B-BE53-DE894C045706}" srcOrd="1" destOrd="0" parTransId="{57165290-F947-4CCA-BA3D-23511473910E}" sibTransId="{CD0DFAA6-47A9-40E9-8F47-9E30594EFB3E}"/>
    <dgm:cxn modelId="{A5985A88-1137-4C67-BBC5-682751B15B8C}" type="presOf" srcId="{725053C6-429A-414B-BE53-DE894C045706}" destId="{DB8DEFA6-1189-4EDE-98F7-BA7E5CAA8801}" srcOrd="0" destOrd="0" presId="urn:microsoft.com/office/officeart/2005/8/layout/default#1"/>
    <dgm:cxn modelId="{4A13CFA1-6329-436C-9978-A4EA698CF2BC}" type="presOf" srcId="{89A2DAEA-99DE-47E2-BC96-87140A7F8622}" destId="{8A8BE30F-4ACF-4623-A118-695D6DEAA054}" srcOrd="0" destOrd="0" presId="urn:microsoft.com/office/officeart/2005/8/layout/default#1"/>
    <dgm:cxn modelId="{AE2507B0-608B-45D6-9ACE-9EC70B286E30}" type="presOf" srcId="{3FF06458-1A5E-4B1B-B7DD-F6A56004DC11}" destId="{8C00E704-0CF5-4E55-818D-91E07D867E43}" srcOrd="0" destOrd="0" presId="urn:microsoft.com/office/officeart/2005/8/layout/default#1"/>
    <dgm:cxn modelId="{40FBDEB1-CF85-413A-9864-CC2F0E606ED1}" srcId="{89A2DAEA-99DE-47E2-BC96-87140A7F8622}" destId="{3124DA38-538C-4051-B64C-2F1B2996318A}" srcOrd="2" destOrd="0" parTransId="{6DBF6E08-FF5E-4DA2-AE8E-3FA99DF71CFC}" sibTransId="{CD7FB4A7-A528-4B7E-93DE-BDD70D576176}"/>
    <dgm:cxn modelId="{9E2D10DF-27C5-4D7B-81CB-6C78712D727C}" srcId="{89A2DAEA-99DE-47E2-BC96-87140A7F8622}" destId="{224CE1C7-D0A0-40CC-90FC-A9E921230D2C}" srcOrd="5" destOrd="0" parTransId="{7FC700C6-C98A-4CF9-B498-46AD10546BB6}" sibTransId="{B2C2632D-0ED0-4619-A329-34BF2D72BF2D}"/>
    <dgm:cxn modelId="{397296EB-CC3C-4526-9B86-CF9279BA6698}" type="presOf" srcId="{A89654F0-AA74-489C-A957-5B1B8BFA3F12}" destId="{6AB9C21C-6DD8-4AC9-88F8-FAE25B3E7B8C}" srcOrd="0" destOrd="0" presId="urn:microsoft.com/office/officeart/2005/8/layout/default#1"/>
    <dgm:cxn modelId="{61B4B2F5-6DFE-49E9-848B-89CCE8E544FA}" type="presOf" srcId="{36312373-FD63-4E1E-A134-574D25BD3D8F}" destId="{4C2D4A04-109E-4B6C-9574-9F65658CC754}" srcOrd="0" destOrd="0" presId="urn:microsoft.com/office/officeart/2005/8/layout/default#1"/>
    <dgm:cxn modelId="{92D41180-90BA-479C-868F-DB02F5D762A6}" type="presParOf" srcId="{8A8BE30F-4ACF-4623-A118-695D6DEAA054}" destId="{6AB9C21C-6DD8-4AC9-88F8-FAE25B3E7B8C}" srcOrd="0" destOrd="0" presId="urn:microsoft.com/office/officeart/2005/8/layout/default#1"/>
    <dgm:cxn modelId="{2E1BFD81-1239-4FF0-8059-6A577378CDAF}" type="presParOf" srcId="{8A8BE30F-4ACF-4623-A118-695D6DEAA054}" destId="{71F3885A-239D-4DA8-BA8F-ED280C5E4D04}" srcOrd="1" destOrd="0" presId="urn:microsoft.com/office/officeart/2005/8/layout/default#1"/>
    <dgm:cxn modelId="{879325CA-7F4A-4578-88C4-85923314F708}" type="presParOf" srcId="{8A8BE30F-4ACF-4623-A118-695D6DEAA054}" destId="{DB8DEFA6-1189-4EDE-98F7-BA7E5CAA8801}" srcOrd="2" destOrd="0" presId="urn:microsoft.com/office/officeart/2005/8/layout/default#1"/>
    <dgm:cxn modelId="{322CC0FF-B2A2-4EB6-AD20-CEF2C7977B8F}" type="presParOf" srcId="{8A8BE30F-4ACF-4623-A118-695D6DEAA054}" destId="{3C1AA42C-E6A7-4558-B197-B3E753EEC24A}" srcOrd="3" destOrd="0" presId="urn:microsoft.com/office/officeart/2005/8/layout/default#1"/>
    <dgm:cxn modelId="{8C9C9297-4223-4606-BD39-73467FF3E311}" type="presParOf" srcId="{8A8BE30F-4ACF-4623-A118-695D6DEAA054}" destId="{CB118F59-BC35-4120-A488-5906C5A0279E}" srcOrd="4" destOrd="0" presId="urn:microsoft.com/office/officeart/2005/8/layout/default#1"/>
    <dgm:cxn modelId="{43D5B6CC-D051-430F-9CCF-D026A2AAC476}" type="presParOf" srcId="{8A8BE30F-4ACF-4623-A118-695D6DEAA054}" destId="{E6F83C21-CDAE-4EC6-B49E-873E6B22006F}" srcOrd="5" destOrd="0" presId="urn:microsoft.com/office/officeart/2005/8/layout/default#1"/>
    <dgm:cxn modelId="{64B6CE46-439E-426E-A978-0BEBC92F734B}" type="presParOf" srcId="{8A8BE30F-4ACF-4623-A118-695D6DEAA054}" destId="{4C2D4A04-109E-4B6C-9574-9F65658CC754}" srcOrd="6" destOrd="0" presId="urn:microsoft.com/office/officeart/2005/8/layout/default#1"/>
    <dgm:cxn modelId="{81E65AA1-1466-4F7B-980E-32EE7C47D57A}" type="presParOf" srcId="{8A8BE30F-4ACF-4623-A118-695D6DEAA054}" destId="{583CF526-A013-4C07-94CE-B5A74CC5269C}" srcOrd="7" destOrd="0" presId="urn:microsoft.com/office/officeart/2005/8/layout/default#1"/>
    <dgm:cxn modelId="{2458B968-AC3E-4B2E-8F4F-823327F91CAA}" type="presParOf" srcId="{8A8BE30F-4ACF-4623-A118-695D6DEAA054}" destId="{8C00E704-0CF5-4E55-818D-91E07D867E43}" srcOrd="8" destOrd="0" presId="urn:microsoft.com/office/officeart/2005/8/layout/default#1"/>
    <dgm:cxn modelId="{DD248888-217C-476E-8D60-276C2F1A7175}" type="presParOf" srcId="{8A8BE30F-4ACF-4623-A118-695D6DEAA054}" destId="{EA4A330B-E242-4E02-86C8-D14681242602}" srcOrd="9" destOrd="0" presId="urn:microsoft.com/office/officeart/2005/8/layout/default#1"/>
    <dgm:cxn modelId="{F075E073-D47C-42F6-817C-0CF298F3A456}" type="presParOf" srcId="{8A8BE30F-4ACF-4623-A118-695D6DEAA054}" destId="{9FA09BB6-93E3-4AB2-A514-46D6FDE7841C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45BCD35-855F-407D-B355-D5EA2170D89D}" type="doc">
      <dgm:prSet loTypeId="urn:microsoft.com/office/officeart/2005/8/layout/default#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8194E3-A33C-4CFF-BA49-119EC657DB16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>
              <a:solidFill>
                <a:schemeClr val="bg1"/>
              </a:solidFill>
              <a:latin typeface="Arial Narrow" pitchFamily="34" charset="0"/>
            </a:rPr>
            <a:t>лично участвовать в обеспечении безопасных условий труда на своем рабочем месте в пределах своей трудовой функции</a:t>
          </a:r>
          <a:endParaRPr lang="ru-RU" sz="1600" b="1" i="0" baseline="0" dirty="0">
            <a:solidFill>
              <a:schemeClr val="bg1"/>
            </a:solidFill>
            <a:latin typeface="Arial Narrow" pitchFamily="34" charset="0"/>
          </a:endParaRPr>
        </a:p>
        <a:p>
          <a:pPr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i="0" baseline="0" dirty="0">
            <a:solidFill>
              <a:schemeClr val="bg1"/>
            </a:solidFill>
            <a:latin typeface="Arial Narrow" pitchFamily="34" charset="0"/>
          </a:endParaRPr>
        </a:p>
      </dgm:t>
    </dgm:pt>
    <dgm:pt modelId="{073111EF-C034-4174-B4BF-146DAD8980A5}" type="parTrans" cxnId="{5A765735-E555-45C8-A43B-640FF659677F}">
      <dgm:prSet/>
      <dgm:spPr/>
      <dgm:t>
        <a:bodyPr/>
        <a:lstStyle/>
        <a:p>
          <a:endParaRPr lang="ru-RU"/>
        </a:p>
      </dgm:t>
    </dgm:pt>
    <dgm:pt modelId="{16AF7B11-4DBC-4DA6-ABAF-0B6D1F5BB571}" type="sibTrans" cxnId="{5A765735-E555-45C8-A43B-640FF659677F}">
      <dgm:prSet/>
      <dgm:spPr/>
      <dgm:t>
        <a:bodyPr/>
        <a:lstStyle/>
        <a:p>
          <a:endParaRPr lang="ru-RU"/>
        </a:p>
      </dgm:t>
    </dgm:pt>
    <dgm:pt modelId="{82FD97AF-4C40-4EEA-86C3-DAEDE9DE1EC2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>
              <a:solidFill>
                <a:schemeClr val="bg1"/>
              </a:solidFill>
              <a:latin typeface="Arial Narrow" pitchFamily="34" charset="0"/>
            </a:rPr>
            <a:t>правильно использовать оборудование, инструмент, сырье и материалы, применять технологию</a:t>
          </a:r>
          <a:endParaRPr lang="ru-RU" sz="1600" b="1" i="0" baseline="0" dirty="0">
            <a:solidFill>
              <a:schemeClr val="bg1"/>
            </a:solidFill>
            <a:latin typeface="Arial Narrow" pitchFamily="34" charset="0"/>
          </a:endParaRPr>
        </a:p>
        <a:p>
          <a:pPr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i="0" baseline="0" dirty="0">
            <a:solidFill>
              <a:schemeClr val="bg1"/>
            </a:solidFill>
            <a:latin typeface="Arial Narrow" pitchFamily="34" charset="0"/>
          </a:endParaRPr>
        </a:p>
      </dgm:t>
    </dgm:pt>
    <dgm:pt modelId="{6BD582F3-F40F-43C8-9744-0C015B20A679}" type="parTrans" cxnId="{4C2C4513-175C-4B8D-BA3C-D6DC3994FC94}">
      <dgm:prSet/>
      <dgm:spPr/>
      <dgm:t>
        <a:bodyPr/>
        <a:lstStyle/>
        <a:p>
          <a:endParaRPr lang="ru-RU"/>
        </a:p>
      </dgm:t>
    </dgm:pt>
    <dgm:pt modelId="{3581EE00-CB96-4BD3-9350-52D0B9E75C90}" type="sibTrans" cxnId="{4C2C4513-175C-4B8D-BA3C-D6DC3994FC94}">
      <dgm:prSet/>
      <dgm:spPr/>
      <dgm:t>
        <a:bodyPr/>
        <a:lstStyle/>
        <a:p>
          <a:endParaRPr lang="ru-RU"/>
        </a:p>
      </dgm:t>
    </dgm:pt>
    <dgm:pt modelId="{B56D950F-D351-46AF-8F1B-EC0F3DE61F69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>
              <a:solidFill>
                <a:schemeClr val="bg1"/>
              </a:solidFill>
              <a:latin typeface="Arial Narrow" pitchFamily="34" charset="0"/>
            </a:rPr>
            <a:t>следить за исправностью используемых оборудования и инструментов</a:t>
          </a:r>
          <a:endParaRPr lang="ru-RU" sz="1600" b="1" i="0" baseline="0" dirty="0">
            <a:solidFill>
              <a:schemeClr val="bg1"/>
            </a:solidFill>
            <a:latin typeface="Arial Narrow" pitchFamily="34" charset="0"/>
          </a:endParaRPr>
        </a:p>
        <a:p>
          <a:pPr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i="0" baseline="0" dirty="0">
            <a:solidFill>
              <a:schemeClr val="bg1"/>
            </a:solidFill>
            <a:latin typeface="Arial Narrow" pitchFamily="34" charset="0"/>
          </a:endParaRPr>
        </a:p>
      </dgm:t>
    </dgm:pt>
    <dgm:pt modelId="{BDA0306C-938F-432F-A6FB-26D7978A2877}" type="parTrans" cxnId="{7167F9A2-B9B1-4AAD-858B-84F3959DF1AB}">
      <dgm:prSet/>
      <dgm:spPr/>
      <dgm:t>
        <a:bodyPr/>
        <a:lstStyle/>
        <a:p>
          <a:endParaRPr lang="ru-RU"/>
        </a:p>
      </dgm:t>
    </dgm:pt>
    <dgm:pt modelId="{A853148C-AF19-4FD0-9AB2-08320A704D98}" type="sibTrans" cxnId="{7167F9A2-B9B1-4AAD-858B-84F3959DF1AB}">
      <dgm:prSet/>
      <dgm:spPr/>
      <dgm:t>
        <a:bodyPr/>
        <a:lstStyle/>
        <a:p>
          <a:endParaRPr lang="ru-RU"/>
        </a:p>
      </dgm:t>
    </dgm:pt>
    <dgm:pt modelId="{5D0531AC-9E8D-4FC0-A380-B14D2FAE1B9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>
              <a:solidFill>
                <a:schemeClr val="bg1"/>
              </a:solidFill>
              <a:latin typeface="Arial Narrow" pitchFamily="34" charset="0"/>
            </a:rPr>
            <a:t>немедленно предпринять меры по устранению выявленных неисправностей, нарушений применяемой технологии, несоответствий используемых сырья и материалов в соответствии со своими должностными обязанностями, извещать своего непосредственного или вышестоящего руководителя о подобных случаях</a:t>
          </a:r>
        </a:p>
      </dgm:t>
    </dgm:pt>
    <dgm:pt modelId="{FB5E20BE-A4B0-48FF-8388-1409FB8AC57B}" type="parTrans" cxnId="{B44FD07F-5941-45A6-B319-053C05F18B4C}">
      <dgm:prSet/>
      <dgm:spPr/>
      <dgm:t>
        <a:bodyPr/>
        <a:lstStyle/>
        <a:p>
          <a:endParaRPr lang="ru-RU"/>
        </a:p>
      </dgm:t>
    </dgm:pt>
    <dgm:pt modelId="{0A207F91-DE49-4D39-A7D5-E13FBF78CB9A}" type="sibTrans" cxnId="{B44FD07F-5941-45A6-B319-053C05F18B4C}">
      <dgm:prSet/>
      <dgm:spPr/>
      <dgm:t>
        <a:bodyPr/>
        <a:lstStyle/>
        <a:p>
          <a:endParaRPr lang="ru-RU"/>
        </a:p>
      </dgm:t>
    </dgm:pt>
    <dgm:pt modelId="{129CBA1B-311C-4375-8AE6-FAEBB8F1584E}" type="pres">
      <dgm:prSet presAssocID="{545BCD35-855F-407D-B355-D5EA2170D89D}" presName="diagram" presStyleCnt="0">
        <dgm:presLayoutVars>
          <dgm:dir/>
          <dgm:resizeHandles val="exact"/>
        </dgm:presLayoutVars>
      </dgm:prSet>
      <dgm:spPr/>
    </dgm:pt>
    <dgm:pt modelId="{CBB6F214-51DF-40E3-BFFF-C4C56C480AAD}" type="pres">
      <dgm:prSet presAssocID="{348194E3-A33C-4CFF-BA49-119EC657DB16}" presName="node" presStyleLbl="node1" presStyleIdx="0" presStyleCnt="4" custLinFactNeighborX="-1953" custLinFactNeighborY="-106">
        <dgm:presLayoutVars>
          <dgm:bulletEnabled val="1"/>
        </dgm:presLayoutVars>
      </dgm:prSet>
      <dgm:spPr/>
    </dgm:pt>
    <dgm:pt modelId="{AF926E34-F67C-4D9F-A7A4-39F91B812F2D}" type="pres">
      <dgm:prSet presAssocID="{16AF7B11-4DBC-4DA6-ABAF-0B6D1F5BB571}" presName="sibTrans" presStyleCnt="0"/>
      <dgm:spPr/>
    </dgm:pt>
    <dgm:pt modelId="{07D6F565-CF53-435C-AC21-46C22E812A8C}" type="pres">
      <dgm:prSet presAssocID="{82FD97AF-4C40-4EEA-86C3-DAEDE9DE1EC2}" presName="node" presStyleLbl="node1" presStyleIdx="1" presStyleCnt="4" custLinFactNeighborX="8315" custLinFactNeighborY="-106">
        <dgm:presLayoutVars>
          <dgm:bulletEnabled val="1"/>
        </dgm:presLayoutVars>
      </dgm:prSet>
      <dgm:spPr/>
    </dgm:pt>
    <dgm:pt modelId="{5FA5875C-0038-4B45-A14F-D4D433A761EA}" type="pres">
      <dgm:prSet presAssocID="{3581EE00-CB96-4BD3-9350-52D0B9E75C90}" presName="sibTrans" presStyleCnt="0"/>
      <dgm:spPr/>
    </dgm:pt>
    <dgm:pt modelId="{134BA427-4574-4C35-98A4-E868EBC1B6BD}" type="pres">
      <dgm:prSet presAssocID="{B56D950F-D351-46AF-8F1B-EC0F3DE61F69}" presName="node" presStyleLbl="node1" presStyleIdx="2" presStyleCnt="4" custScaleX="107887" custLinFactNeighborX="4452" custLinFactNeighborY="-5047">
        <dgm:presLayoutVars>
          <dgm:bulletEnabled val="1"/>
        </dgm:presLayoutVars>
      </dgm:prSet>
      <dgm:spPr/>
    </dgm:pt>
    <dgm:pt modelId="{C5C19435-1477-4C39-A211-C7F8332D791B}" type="pres">
      <dgm:prSet presAssocID="{A853148C-AF19-4FD0-9AB2-08320A704D98}" presName="sibTrans" presStyleCnt="0"/>
      <dgm:spPr/>
    </dgm:pt>
    <dgm:pt modelId="{1F4824E5-AEFC-4BA2-8B21-2894A2986C1D}" type="pres">
      <dgm:prSet presAssocID="{5D0531AC-9E8D-4FC0-A380-B14D2FAE1B9E}" presName="node" presStyleLbl="node1" presStyleIdx="3" presStyleCnt="4" custScaleX="111706" custLinFactNeighborX="5730" custLinFactNeighborY="-5047">
        <dgm:presLayoutVars>
          <dgm:bulletEnabled val="1"/>
        </dgm:presLayoutVars>
      </dgm:prSet>
      <dgm:spPr/>
    </dgm:pt>
  </dgm:ptLst>
  <dgm:cxnLst>
    <dgm:cxn modelId="{4C2C4513-175C-4B8D-BA3C-D6DC3994FC94}" srcId="{545BCD35-855F-407D-B355-D5EA2170D89D}" destId="{82FD97AF-4C40-4EEA-86C3-DAEDE9DE1EC2}" srcOrd="1" destOrd="0" parTransId="{6BD582F3-F40F-43C8-9744-0C015B20A679}" sibTransId="{3581EE00-CB96-4BD3-9350-52D0B9E75C90}"/>
    <dgm:cxn modelId="{5A765735-E555-45C8-A43B-640FF659677F}" srcId="{545BCD35-855F-407D-B355-D5EA2170D89D}" destId="{348194E3-A33C-4CFF-BA49-119EC657DB16}" srcOrd="0" destOrd="0" parTransId="{073111EF-C034-4174-B4BF-146DAD8980A5}" sibTransId="{16AF7B11-4DBC-4DA6-ABAF-0B6D1F5BB571}"/>
    <dgm:cxn modelId="{1A9F3852-9183-4CA3-8A30-614C96A3C38B}" type="presOf" srcId="{545BCD35-855F-407D-B355-D5EA2170D89D}" destId="{129CBA1B-311C-4375-8AE6-FAEBB8F1584E}" srcOrd="0" destOrd="0" presId="urn:microsoft.com/office/officeart/2005/8/layout/default#5"/>
    <dgm:cxn modelId="{B44FD07F-5941-45A6-B319-053C05F18B4C}" srcId="{545BCD35-855F-407D-B355-D5EA2170D89D}" destId="{5D0531AC-9E8D-4FC0-A380-B14D2FAE1B9E}" srcOrd="3" destOrd="0" parTransId="{FB5E20BE-A4B0-48FF-8388-1409FB8AC57B}" sibTransId="{0A207F91-DE49-4D39-A7D5-E13FBF78CB9A}"/>
    <dgm:cxn modelId="{11C8B893-A442-4C0E-AB71-C52F0945E0B3}" type="presOf" srcId="{5D0531AC-9E8D-4FC0-A380-B14D2FAE1B9E}" destId="{1F4824E5-AEFC-4BA2-8B21-2894A2986C1D}" srcOrd="0" destOrd="0" presId="urn:microsoft.com/office/officeart/2005/8/layout/default#5"/>
    <dgm:cxn modelId="{7167F9A2-B9B1-4AAD-858B-84F3959DF1AB}" srcId="{545BCD35-855F-407D-B355-D5EA2170D89D}" destId="{B56D950F-D351-46AF-8F1B-EC0F3DE61F69}" srcOrd="2" destOrd="0" parTransId="{BDA0306C-938F-432F-A6FB-26D7978A2877}" sibTransId="{A853148C-AF19-4FD0-9AB2-08320A704D98}"/>
    <dgm:cxn modelId="{25705DAD-4EC3-40C5-8767-2E5B7339D6AF}" type="presOf" srcId="{B56D950F-D351-46AF-8F1B-EC0F3DE61F69}" destId="{134BA427-4574-4C35-98A4-E868EBC1B6BD}" srcOrd="0" destOrd="0" presId="urn:microsoft.com/office/officeart/2005/8/layout/default#5"/>
    <dgm:cxn modelId="{2ABF3EDC-2728-42F3-8B65-41FD05826490}" type="presOf" srcId="{82FD97AF-4C40-4EEA-86C3-DAEDE9DE1EC2}" destId="{07D6F565-CF53-435C-AC21-46C22E812A8C}" srcOrd="0" destOrd="0" presId="urn:microsoft.com/office/officeart/2005/8/layout/default#5"/>
    <dgm:cxn modelId="{FA2774DF-62E3-46E9-AFC8-205925BF798C}" type="presOf" srcId="{348194E3-A33C-4CFF-BA49-119EC657DB16}" destId="{CBB6F214-51DF-40E3-BFFF-C4C56C480AAD}" srcOrd="0" destOrd="0" presId="urn:microsoft.com/office/officeart/2005/8/layout/default#5"/>
    <dgm:cxn modelId="{544E7AB5-16C9-4EF6-9B9A-A70A137B0292}" type="presParOf" srcId="{129CBA1B-311C-4375-8AE6-FAEBB8F1584E}" destId="{CBB6F214-51DF-40E3-BFFF-C4C56C480AAD}" srcOrd="0" destOrd="0" presId="urn:microsoft.com/office/officeart/2005/8/layout/default#5"/>
    <dgm:cxn modelId="{15F35252-6F7E-45AF-9A93-00CC64C442B4}" type="presParOf" srcId="{129CBA1B-311C-4375-8AE6-FAEBB8F1584E}" destId="{AF926E34-F67C-4D9F-A7A4-39F91B812F2D}" srcOrd="1" destOrd="0" presId="urn:microsoft.com/office/officeart/2005/8/layout/default#5"/>
    <dgm:cxn modelId="{FEAFB326-E0DC-4A39-AF20-599924291294}" type="presParOf" srcId="{129CBA1B-311C-4375-8AE6-FAEBB8F1584E}" destId="{07D6F565-CF53-435C-AC21-46C22E812A8C}" srcOrd="2" destOrd="0" presId="urn:microsoft.com/office/officeart/2005/8/layout/default#5"/>
    <dgm:cxn modelId="{C8ACAFC1-2B1B-4516-B801-12BC3304C30F}" type="presParOf" srcId="{129CBA1B-311C-4375-8AE6-FAEBB8F1584E}" destId="{5FA5875C-0038-4B45-A14F-D4D433A761EA}" srcOrd="3" destOrd="0" presId="urn:microsoft.com/office/officeart/2005/8/layout/default#5"/>
    <dgm:cxn modelId="{AFF5FD8A-068C-4EF6-B288-0E003FB6C882}" type="presParOf" srcId="{129CBA1B-311C-4375-8AE6-FAEBB8F1584E}" destId="{134BA427-4574-4C35-98A4-E868EBC1B6BD}" srcOrd="4" destOrd="0" presId="urn:microsoft.com/office/officeart/2005/8/layout/default#5"/>
    <dgm:cxn modelId="{7EBA9151-FFF3-409E-97D3-6A5E8CA57388}" type="presParOf" srcId="{129CBA1B-311C-4375-8AE6-FAEBB8F1584E}" destId="{C5C19435-1477-4C39-A211-C7F8332D791B}" srcOrd="5" destOrd="0" presId="urn:microsoft.com/office/officeart/2005/8/layout/default#5"/>
    <dgm:cxn modelId="{37BCE15E-EF93-4AD7-92D8-4E9C780B4FAF}" type="presParOf" srcId="{129CBA1B-311C-4375-8AE6-FAEBB8F1584E}" destId="{1F4824E5-AEFC-4BA2-8B21-2894A2986C1D}" srcOrd="6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6F471CA-6106-46D1-B73C-AC623355EAC8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560B5E-FEEE-449E-9D6F-EFA358309744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217. Система управления охраной труда у работодателя</a:t>
          </a:r>
        </a:p>
      </dgm:t>
    </dgm:pt>
    <dgm:pt modelId="{D97C66CE-158D-4F0A-B1AE-9B2F330FF379}" type="parTrans" cxnId="{124F4588-94F5-4F0D-A5E7-B050D8DD7FD5}">
      <dgm:prSet/>
      <dgm:spPr/>
      <dgm:t>
        <a:bodyPr/>
        <a:lstStyle/>
        <a:p>
          <a:endParaRPr lang="ru-RU"/>
        </a:p>
      </dgm:t>
    </dgm:pt>
    <dgm:pt modelId="{38CF2228-D33A-430B-B8DF-A34C94B7E287}" type="sibTrans" cxnId="{124F4588-94F5-4F0D-A5E7-B050D8DD7FD5}">
      <dgm:prSet/>
      <dgm:spPr/>
      <dgm:t>
        <a:bodyPr/>
        <a:lstStyle/>
        <a:p>
          <a:endParaRPr lang="ru-RU"/>
        </a:p>
      </dgm:t>
    </dgm:pt>
    <dgm:pt modelId="{BE462D90-1322-4D95-AE4F-3BD2BD5A34E5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217.1.  Профессиональные риски</a:t>
          </a:r>
        </a:p>
      </dgm:t>
    </dgm:pt>
    <dgm:pt modelId="{496CA43E-2325-4FFF-9132-BC57B362E4A7}" type="parTrans" cxnId="{5293A26E-8F3E-48D1-A78C-E61A4C84B6BE}">
      <dgm:prSet/>
      <dgm:spPr/>
      <dgm:t>
        <a:bodyPr/>
        <a:lstStyle/>
        <a:p>
          <a:endParaRPr lang="ru-RU"/>
        </a:p>
      </dgm:t>
    </dgm:pt>
    <dgm:pt modelId="{A82D196A-31B7-4C3E-9827-AFDFE5F17EF9}" type="sibTrans" cxnId="{5293A26E-8F3E-48D1-A78C-E61A4C84B6BE}">
      <dgm:prSet/>
      <dgm:spPr/>
      <dgm:t>
        <a:bodyPr/>
        <a:lstStyle/>
        <a:p>
          <a:endParaRPr lang="ru-RU"/>
        </a:p>
      </dgm:t>
    </dgm:pt>
    <dgm:pt modelId="{2FAEFA24-3470-4666-84B2-1685D6D7B432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220. Средства индивидуальной защиты</a:t>
          </a:r>
        </a:p>
      </dgm:t>
    </dgm:pt>
    <dgm:pt modelId="{EE7CED27-A6C5-4E86-895A-7CBB8C96778A}" type="parTrans" cxnId="{EFB2DBED-6F8B-4AB6-AD1A-611E3C7A9C6F}">
      <dgm:prSet/>
      <dgm:spPr/>
      <dgm:t>
        <a:bodyPr/>
        <a:lstStyle/>
        <a:p>
          <a:endParaRPr lang="ru-RU"/>
        </a:p>
      </dgm:t>
    </dgm:pt>
    <dgm:pt modelId="{559A0AA3-40D6-4B15-A480-890D3D358E9B}" type="sibTrans" cxnId="{EFB2DBED-6F8B-4AB6-AD1A-611E3C7A9C6F}">
      <dgm:prSet/>
      <dgm:spPr/>
      <dgm:t>
        <a:bodyPr/>
        <a:lstStyle/>
        <a:p>
          <a:endParaRPr lang="ru-RU"/>
        </a:p>
      </dgm:t>
    </dgm:pt>
    <dgm:pt modelId="{C721CC03-C201-4E51-A7CA-7AF9E5091786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218.  Обучение по охране труда</a:t>
          </a:r>
        </a:p>
      </dgm:t>
    </dgm:pt>
    <dgm:pt modelId="{F06F15BC-2C6A-403B-83D5-DACA445705C5}" type="parTrans" cxnId="{658FA314-86A8-415B-BF58-A2631A999478}">
      <dgm:prSet/>
      <dgm:spPr/>
      <dgm:t>
        <a:bodyPr/>
        <a:lstStyle/>
        <a:p>
          <a:endParaRPr lang="ru-RU"/>
        </a:p>
      </dgm:t>
    </dgm:pt>
    <dgm:pt modelId="{36CA6EF0-085D-49A8-9218-9D783D44BB6D}" type="sibTrans" cxnId="{658FA314-86A8-415B-BF58-A2631A999478}">
      <dgm:prSet/>
      <dgm:spPr/>
      <dgm:t>
        <a:bodyPr/>
        <a:lstStyle/>
        <a:p>
          <a:endParaRPr lang="ru-RU"/>
        </a:p>
      </dgm:t>
    </dgm:pt>
    <dgm:pt modelId="{025A7277-85B4-42CB-B4DB-7341FFF5C319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219. Медицинские осмотры  и психиатрические освидетельствования некоторых категорий работников</a:t>
          </a:r>
        </a:p>
      </dgm:t>
    </dgm:pt>
    <dgm:pt modelId="{B9D7DD41-19AD-4DD2-8CF4-9891F22E1304}" type="parTrans" cxnId="{FD0A89AF-D801-4D89-A3DA-5AB5B9600B86}">
      <dgm:prSet/>
      <dgm:spPr/>
      <dgm:t>
        <a:bodyPr/>
        <a:lstStyle/>
        <a:p>
          <a:endParaRPr lang="ru-RU"/>
        </a:p>
      </dgm:t>
    </dgm:pt>
    <dgm:pt modelId="{4D10088D-1E64-4A00-B3E4-7A3E79F8DBBF}" type="sibTrans" cxnId="{FD0A89AF-D801-4D89-A3DA-5AB5B9600B86}">
      <dgm:prSet/>
      <dgm:spPr/>
      <dgm:t>
        <a:bodyPr/>
        <a:lstStyle/>
        <a:p>
          <a:endParaRPr lang="ru-RU"/>
        </a:p>
      </dgm:t>
    </dgm:pt>
    <dgm:pt modelId="{3AD8C738-ABE8-451D-B4F3-B80D56398EC3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221.  Обеспечение работников молоком, другими равноценными пищевыми продуктами, лечебно-профилактическим питанием </a:t>
          </a:r>
        </a:p>
      </dgm:t>
    </dgm:pt>
    <dgm:pt modelId="{3523B07E-25D3-4FC2-8F16-DA8E742B5132}" type="parTrans" cxnId="{02AB68EE-736C-41C2-AE25-3E72A017C2FE}">
      <dgm:prSet/>
      <dgm:spPr/>
      <dgm:t>
        <a:bodyPr/>
        <a:lstStyle/>
        <a:p>
          <a:endParaRPr lang="ru-RU"/>
        </a:p>
      </dgm:t>
    </dgm:pt>
    <dgm:pt modelId="{26EFEEAF-DA03-4406-BEC0-F1A717AF8F37}" type="sibTrans" cxnId="{02AB68EE-736C-41C2-AE25-3E72A017C2FE}">
      <dgm:prSet/>
      <dgm:spPr/>
      <dgm:t>
        <a:bodyPr/>
        <a:lstStyle/>
        <a:p>
          <a:endParaRPr lang="ru-RU"/>
        </a:p>
      </dgm:t>
    </dgm:pt>
    <dgm:pt modelId="{EBC76C24-74B1-4FC7-8DBF-FE88609CFD14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223. Комитеты (комиссии) по охране труда</a:t>
          </a:r>
        </a:p>
      </dgm:t>
    </dgm:pt>
    <dgm:pt modelId="{B4692E6F-67F6-440F-BA21-C5DCCC3C3A8F}" type="parTrans" cxnId="{6AD66FFB-80A1-46A9-A534-8387224D4F96}">
      <dgm:prSet/>
      <dgm:spPr/>
      <dgm:t>
        <a:bodyPr/>
        <a:lstStyle/>
        <a:p>
          <a:endParaRPr lang="ru-RU"/>
        </a:p>
      </dgm:t>
    </dgm:pt>
    <dgm:pt modelId="{0C1D5D67-4399-426E-921A-42FA80B22183}" type="sibTrans" cxnId="{6AD66FFB-80A1-46A9-A534-8387224D4F96}">
      <dgm:prSet/>
      <dgm:spPr/>
      <dgm:t>
        <a:bodyPr/>
        <a:lstStyle/>
        <a:p>
          <a:endParaRPr lang="ru-RU"/>
        </a:p>
      </dgm:t>
    </dgm:pt>
    <dgm:pt modelId="{6ED22278-F48F-4C38-9A09-A59648E4443F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222. Служба охраны труда у работодателя</a:t>
          </a:r>
        </a:p>
      </dgm:t>
    </dgm:pt>
    <dgm:pt modelId="{62DE8E17-8863-4F46-BDA1-4D612BDE2652}" type="parTrans" cxnId="{1781050F-215B-41AC-8577-F03DA392C137}">
      <dgm:prSet/>
      <dgm:spPr/>
      <dgm:t>
        <a:bodyPr/>
        <a:lstStyle/>
        <a:p>
          <a:endParaRPr lang="ru-RU"/>
        </a:p>
      </dgm:t>
    </dgm:pt>
    <dgm:pt modelId="{C0548259-0E45-4158-B16C-9D2F96D7EC4F}" type="sibTrans" cxnId="{1781050F-215B-41AC-8577-F03DA392C137}">
      <dgm:prSet/>
      <dgm:spPr/>
      <dgm:t>
        <a:bodyPr/>
        <a:lstStyle/>
        <a:p>
          <a:endParaRPr lang="ru-RU"/>
        </a:p>
      </dgm:t>
    </dgm:pt>
    <dgm:pt modelId="{BB9CA476-C0A4-4DDC-A8D5-28D534B04624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224 Финансирование мероприятий по улучшению и охране труда</a:t>
          </a:r>
        </a:p>
      </dgm:t>
    </dgm:pt>
    <dgm:pt modelId="{4352886C-459A-4F2B-B868-FA50676AE3B2}" type="parTrans" cxnId="{E6F644BF-14A3-498D-BFF9-6A8E95B12EE8}">
      <dgm:prSet/>
      <dgm:spPr/>
      <dgm:t>
        <a:bodyPr/>
        <a:lstStyle/>
        <a:p>
          <a:endParaRPr lang="ru-RU"/>
        </a:p>
      </dgm:t>
    </dgm:pt>
    <dgm:pt modelId="{8DBDF879-9764-427A-A976-193BC1978C9E}" type="sibTrans" cxnId="{E6F644BF-14A3-498D-BFF9-6A8E95B12EE8}">
      <dgm:prSet/>
      <dgm:spPr/>
      <dgm:t>
        <a:bodyPr/>
        <a:lstStyle/>
        <a:p>
          <a:endParaRPr lang="ru-RU"/>
        </a:p>
      </dgm:t>
    </dgm:pt>
    <dgm:pt modelId="{AE829369-5657-4A77-8749-EC6AA77B4EEF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224.1 Услуги в области охраны труда</a:t>
          </a:r>
        </a:p>
      </dgm:t>
    </dgm:pt>
    <dgm:pt modelId="{29357DF4-621B-4083-9085-C430C3A90E64}" type="parTrans" cxnId="{C2C9635A-2C86-41D5-925E-3870DCD8FEF6}">
      <dgm:prSet/>
      <dgm:spPr/>
      <dgm:t>
        <a:bodyPr/>
        <a:lstStyle/>
        <a:p>
          <a:endParaRPr lang="ru-RU"/>
        </a:p>
      </dgm:t>
    </dgm:pt>
    <dgm:pt modelId="{64AA74E2-C2A3-4ACD-9B9F-824F13A664AF}" type="sibTrans" cxnId="{C2C9635A-2C86-41D5-925E-3870DCD8FEF6}">
      <dgm:prSet/>
      <dgm:spPr/>
      <dgm:t>
        <a:bodyPr/>
        <a:lstStyle/>
        <a:p>
          <a:endParaRPr lang="ru-RU"/>
        </a:p>
      </dgm:t>
    </dgm:pt>
    <dgm:pt modelId="{4F6B136A-7319-4352-A23C-3229A268B31A}" type="pres">
      <dgm:prSet presAssocID="{56F471CA-6106-46D1-B73C-AC623355EAC8}" presName="linear" presStyleCnt="0">
        <dgm:presLayoutVars>
          <dgm:dir/>
          <dgm:animLvl val="lvl"/>
          <dgm:resizeHandles val="exact"/>
        </dgm:presLayoutVars>
      </dgm:prSet>
      <dgm:spPr/>
    </dgm:pt>
    <dgm:pt modelId="{A2C30FBD-726B-4EAE-A448-8E7CD6288138}" type="pres">
      <dgm:prSet presAssocID="{74560B5E-FEEE-449E-9D6F-EFA358309744}" presName="parentLin" presStyleCnt="0"/>
      <dgm:spPr/>
    </dgm:pt>
    <dgm:pt modelId="{3DF90049-91B1-4876-9580-3AA2CECDC8E9}" type="pres">
      <dgm:prSet presAssocID="{74560B5E-FEEE-449E-9D6F-EFA358309744}" presName="parentLeftMargin" presStyleLbl="node1" presStyleIdx="0" presStyleCnt="10"/>
      <dgm:spPr/>
    </dgm:pt>
    <dgm:pt modelId="{156698AE-03DC-4549-B3A0-A24EDA5C521D}" type="pres">
      <dgm:prSet presAssocID="{74560B5E-FEEE-449E-9D6F-EFA358309744}" presName="parentText" presStyleLbl="node1" presStyleIdx="0" presStyleCnt="10" custScaleX="118536" custScaleY="122360" custLinFactNeighborX="-100000" custLinFactNeighborY="1301">
        <dgm:presLayoutVars>
          <dgm:chMax val="0"/>
          <dgm:bulletEnabled val="1"/>
        </dgm:presLayoutVars>
      </dgm:prSet>
      <dgm:spPr/>
    </dgm:pt>
    <dgm:pt modelId="{1AD968B4-1A77-48D2-A285-C2316C7B160E}" type="pres">
      <dgm:prSet presAssocID="{74560B5E-FEEE-449E-9D6F-EFA358309744}" presName="negativeSpace" presStyleCnt="0"/>
      <dgm:spPr/>
    </dgm:pt>
    <dgm:pt modelId="{547E1541-C3C3-49BF-8E4B-019E84F9E16B}" type="pres">
      <dgm:prSet presAssocID="{74560B5E-FEEE-449E-9D6F-EFA358309744}" presName="childText" presStyleLbl="conFgAcc1" presStyleIdx="0" presStyleCnt="10">
        <dgm:presLayoutVars>
          <dgm:bulletEnabled val="1"/>
        </dgm:presLayoutVars>
      </dgm:prSet>
      <dgm:spPr/>
    </dgm:pt>
    <dgm:pt modelId="{2A9B9E1B-8091-4B8C-8355-38A1432776D2}" type="pres">
      <dgm:prSet presAssocID="{38CF2228-D33A-430B-B8DF-A34C94B7E287}" presName="spaceBetweenRectangles" presStyleCnt="0"/>
      <dgm:spPr/>
    </dgm:pt>
    <dgm:pt modelId="{C56882B9-07D6-424A-86AF-447AE9E13A9B}" type="pres">
      <dgm:prSet presAssocID="{BE462D90-1322-4D95-AE4F-3BD2BD5A34E5}" presName="parentLin" presStyleCnt="0"/>
      <dgm:spPr/>
    </dgm:pt>
    <dgm:pt modelId="{847D7409-3275-49D1-9851-CC52A7F5923F}" type="pres">
      <dgm:prSet presAssocID="{BE462D90-1322-4D95-AE4F-3BD2BD5A34E5}" presName="parentLeftMargin" presStyleLbl="node1" presStyleIdx="0" presStyleCnt="10"/>
      <dgm:spPr/>
    </dgm:pt>
    <dgm:pt modelId="{8E98AE1C-9EDB-4B6D-ABA8-D4BC571C84E5}" type="pres">
      <dgm:prSet presAssocID="{BE462D90-1322-4D95-AE4F-3BD2BD5A34E5}" presName="parentText" presStyleLbl="node1" presStyleIdx="1" presStyleCnt="10" custScaleX="117106" custScaleY="138159" custLinFactNeighborX="-100000" custLinFactNeighborY="-3967">
        <dgm:presLayoutVars>
          <dgm:chMax val="0"/>
          <dgm:bulletEnabled val="1"/>
        </dgm:presLayoutVars>
      </dgm:prSet>
      <dgm:spPr/>
    </dgm:pt>
    <dgm:pt modelId="{CE3BAF7C-2E72-4F06-9208-C540759087E0}" type="pres">
      <dgm:prSet presAssocID="{BE462D90-1322-4D95-AE4F-3BD2BD5A34E5}" presName="negativeSpace" presStyleCnt="0"/>
      <dgm:spPr/>
    </dgm:pt>
    <dgm:pt modelId="{98B32B75-E3E4-446A-9D51-B82056FCB04B}" type="pres">
      <dgm:prSet presAssocID="{BE462D90-1322-4D95-AE4F-3BD2BD5A34E5}" presName="childText" presStyleLbl="conFgAcc1" presStyleIdx="1" presStyleCnt="10">
        <dgm:presLayoutVars>
          <dgm:bulletEnabled val="1"/>
        </dgm:presLayoutVars>
      </dgm:prSet>
      <dgm:spPr/>
    </dgm:pt>
    <dgm:pt modelId="{D62BF790-044A-4E91-8EA0-30CA2327CA2C}" type="pres">
      <dgm:prSet presAssocID="{A82D196A-31B7-4C3E-9827-AFDFE5F17EF9}" presName="spaceBetweenRectangles" presStyleCnt="0"/>
      <dgm:spPr/>
    </dgm:pt>
    <dgm:pt modelId="{C95981DF-41BF-4D45-BC15-FD644B58E12B}" type="pres">
      <dgm:prSet presAssocID="{C721CC03-C201-4E51-A7CA-7AF9E5091786}" presName="parentLin" presStyleCnt="0"/>
      <dgm:spPr/>
    </dgm:pt>
    <dgm:pt modelId="{31CFF6AE-04EE-466D-B5F0-A23D5D5A2F31}" type="pres">
      <dgm:prSet presAssocID="{C721CC03-C201-4E51-A7CA-7AF9E5091786}" presName="parentLeftMargin" presStyleLbl="node1" presStyleIdx="1" presStyleCnt="10"/>
      <dgm:spPr/>
    </dgm:pt>
    <dgm:pt modelId="{9BF8125B-14AC-4B02-86B4-DD759DE71ED2}" type="pres">
      <dgm:prSet presAssocID="{C721CC03-C201-4E51-A7CA-7AF9E5091786}" presName="parentText" presStyleLbl="node1" presStyleIdx="2" presStyleCnt="10" custScaleX="116379" custScaleY="114235" custLinFactNeighborX="-100000" custLinFactNeighborY="-641">
        <dgm:presLayoutVars>
          <dgm:chMax val="0"/>
          <dgm:bulletEnabled val="1"/>
        </dgm:presLayoutVars>
      </dgm:prSet>
      <dgm:spPr/>
    </dgm:pt>
    <dgm:pt modelId="{026A9AE3-D37A-48EC-A092-112FF5317717}" type="pres">
      <dgm:prSet presAssocID="{C721CC03-C201-4E51-A7CA-7AF9E5091786}" presName="negativeSpace" presStyleCnt="0"/>
      <dgm:spPr/>
    </dgm:pt>
    <dgm:pt modelId="{B31763CB-303A-4606-AFFD-F3864996BED6}" type="pres">
      <dgm:prSet presAssocID="{C721CC03-C201-4E51-A7CA-7AF9E5091786}" presName="childText" presStyleLbl="conFgAcc1" presStyleIdx="2" presStyleCnt="10">
        <dgm:presLayoutVars>
          <dgm:bulletEnabled val="1"/>
        </dgm:presLayoutVars>
      </dgm:prSet>
      <dgm:spPr/>
    </dgm:pt>
    <dgm:pt modelId="{262AC9FF-7C37-4CE3-8590-0E0BD81790B8}" type="pres">
      <dgm:prSet presAssocID="{36CA6EF0-085D-49A8-9218-9D783D44BB6D}" presName="spaceBetweenRectangles" presStyleCnt="0"/>
      <dgm:spPr/>
    </dgm:pt>
    <dgm:pt modelId="{3E67B217-0D7F-4072-B5C9-24E6C68BB9EC}" type="pres">
      <dgm:prSet presAssocID="{025A7277-85B4-42CB-B4DB-7341FFF5C319}" presName="parentLin" presStyleCnt="0"/>
      <dgm:spPr/>
    </dgm:pt>
    <dgm:pt modelId="{CCB24D53-FC8D-4BAB-B5E1-65BB6C120E3E}" type="pres">
      <dgm:prSet presAssocID="{025A7277-85B4-42CB-B4DB-7341FFF5C319}" presName="parentLeftMargin" presStyleLbl="node1" presStyleIdx="2" presStyleCnt="10"/>
      <dgm:spPr/>
    </dgm:pt>
    <dgm:pt modelId="{5239C8AC-D558-43A7-A5C0-5D79ABB33FB1}" type="pres">
      <dgm:prSet presAssocID="{025A7277-85B4-42CB-B4DB-7341FFF5C319}" presName="parentText" presStyleLbl="node1" presStyleIdx="3" presStyleCnt="10" custScaleX="116907" custScaleY="193776" custLinFactNeighborX="-100000" custLinFactNeighborY="2216">
        <dgm:presLayoutVars>
          <dgm:chMax val="0"/>
          <dgm:bulletEnabled val="1"/>
        </dgm:presLayoutVars>
      </dgm:prSet>
      <dgm:spPr/>
    </dgm:pt>
    <dgm:pt modelId="{FF14C723-37A6-4C01-848E-D3130AA2ECA6}" type="pres">
      <dgm:prSet presAssocID="{025A7277-85B4-42CB-B4DB-7341FFF5C319}" presName="negativeSpace" presStyleCnt="0"/>
      <dgm:spPr/>
    </dgm:pt>
    <dgm:pt modelId="{50BF58FE-44A9-4EB1-9C08-F8D5CA16EEAE}" type="pres">
      <dgm:prSet presAssocID="{025A7277-85B4-42CB-B4DB-7341FFF5C319}" presName="childText" presStyleLbl="conFgAcc1" presStyleIdx="3" presStyleCnt="10">
        <dgm:presLayoutVars>
          <dgm:bulletEnabled val="1"/>
        </dgm:presLayoutVars>
      </dgm:prSet>
      <dgm:spPr/>
    </dgm:pt>
    <dgm:pt modelId="{041B16D7-337C-4ED4-8BDB-4BBD5525626D}" type="pres">
      <dgm:prSet presAssocID="{4D10088D-1E64-4A00-B3E4-7A3E79F8DBBF}" presName="spaceBetweenRectangles" presStyleCnt="0"/>
      <dgm:spPr/>
    </dgm:pt>
    <dgm:pt modelId="{D436331D-DE07-4A52-BAE1-E6DB5261531D}" type="pres">
      <dgm:prSet presAssocID="{2FAEFA24-3470-4666-84B2-1685D6D7B432}" presName="parentLin" presStyleCnt="0"/>
      <dgm:spPr/>
    </dgm:pt>
    <dgm:pt modelId="{D341B75B-9F04-4713-91B6-541FF912509F}" type="pres">
      <dgm:prSet presAssocID="{2FAEFA24-3470-4666-84B2-1685D6D7B432}" presName="parentLeftMargin" presStyleLbl="node1" presStyleIdx="3" presStyleCnt="10"/>
      <dgm:spPr/>
    </dgm:pt>
    <dgm:pt modelId="{6B8D6256-58EE-4DA8-9C26-66B9EB5F6E73}" type="pres">
      <dgm:prSet presAssocID="{2FAEFA24-3470-4666-84B2-1685D6D7B432}" presName="parentText" presStyleLbl="node1" presStyleIdx="4" presStyleCnt="10" custScaleX="117533" custScaleY="115927" custLinFactNeighborX="-100000" custLinFactNeighborY="-1289">
        <dgm:presLayoutVars>
          <dgm:chMax val="0"/>
          <dgm:bulletEnabled val="1"/>
        </dgm:presLayoutVars>
      </dgm:prSet>
      <dgm:spPr/>
    </dgm:pt>
    <dgm:pt modelId="{7852100D-A7C7-4EBB-AADD-5A737017FBF0}" type="pres">
      <dgm:prSet presAssocID="{2FAEFA24-3470-4666-84B2-1685D6D7B432}" presName="negativeSpace" presStyleCnt="0"/>
      <dgm:spPr/>
    </dgm:pt>
    <dgm:pt modelId="{CA6A0E16-05AC-4117-B2A6-4386F0B3BB70}" type="pres">
      <dgm:prSet presAssocID="{2FAEFA24-3470-4666-84B2-1685D6D7B432}" presName="childText" presStyleLbl="conFgAcc1" presStyleIdx="4" presStyleCnt="10">
        <dgm:presLayoutVars>
          <dgm:bulletEnabled val="1"/>
        </dgm:presLayoutVars>
      </dgm:prSet>
      <dgm:spPr/>
    </dgm:pt>
    <dgm:pt modelId="{5253D43F-79BD-46EE-85BF-FF6FD260D0FF}" type="pres">
      <dgm:prSet presAssocID="{559A0AA3-40D6-4B15-A480-890D3D358E9B}" presName="spaceBetweenRectangles" presStyleCnt="0"/>
      <dgm:spPr/>
    </dgm:pt>
    <dgm:pt modelId="{55955025-BA0C-4B46-A72E-F2B6C10961F5}" type="pres">
      <dgm:prSet presAssocID="{3AD8C738-ABE8-451D-B4F3-B80D56398EC3}" presName="parentLin" presStyleCnt="0"/>
      <dgm:spPr/>
    </dgm:pt>
    <dgm:pt modelId="{F7397A33-8F75-46FF-BD4A-ADCE8CBA40A0}" type="pres">
      <dgm:prSet presAssocID="{3AD8C738-ABE8-451D-B4F3-B80D56398EC3}" presName="parentLeftMargin" presStyleLbl="node1" presStyleIdx="4" presStyleCnt="10"/>
      <dgm:spPr/>
    </dgm:pt>
    <dgm:pt modelId="{79A04FF8-7DD7-4697-83BC-B88C9CB3C443}" type="pres">
      <dgm:prSet presAssocID="{3AD8C738-ABE8-451D-B4F3-B80D56398EC3}" presName="parentText" presStyleLbl="node1" presStyleIdx="5" presStyleCnt="10" custScaleX="117646" custScaleY="156144" custLinFactNeighborX="-100000" custLinFactNeighborY="-24517">
        <dgm:presLayoutVars>
          <dgm:chMax val="0"/>
          <dgm:bulletEnabled val="1"/>
        </dgm:presLayoutVars>
      </dgm:prSet>
      <dgm:spPr/>
    </dgm:pt>
    <dgm:pt modelId="{6ED18986-47C8-45F2-8541-4368AB4E5BA7}" type="pres">
      <dgm:prSet presAssocID="{3AD8C738-ABE8-451D-B4F3-B80D56398EC3}" presName="negativeSpace" presStyleCnt="0"/>
      <dgm:spPr/>
    </dgm:pt>
    <dgm:pt modelId="{32C9B264-B1E7-4FE6-BFB9-797A21E4FA6A}" type="pres">
      <dgm:prSet presAssocID="{3AD8C738-ABE8-451D-B4F3-B80D56398EC3}" presName="childText" presStyleLbl="conFgAcc1" presStyleIdx="5" presStyleCnt="10">
        <dgm:presLayoutVars>
          <dgm:bulletEnabled val="1"/>
        </dgm:presLayoutVars>
      </dgm:prSet>
      <dgm:spPr/>
    </dgm:pt>
    <dgm:pt modelId="{6DD2CDA8-FDA8-4A6C-9912-A0E96CA77327}" type="pres">
      <dgm:prSet presAssocID="{26EFEEAF-DA03-4406-BEC0-F1A717AF8F37}" presName="spaceBetweenRectangles" presStyleCnt="0"/>
      <dgm:spPr/>
    </dgm:pt>
    <dgm:pt modelId="{3105D694-B5F8-4BB2-94A1-FE87D7EB6A32}" type="pres">
      <dgm:prSet presAssocID="{6ED22278-F48F-4C38-9A09-A59648E4443F}" presName="parentLin" presStyleCnt="0"/>
      <dgm:spPr/>
    </dgm:pt>
    <dgm:pt modelId="{A3B3DAEE-B192-487A-AE99-6C467AD12852}" type="pres">
      <dgm:prSet presAssocID="{6ED22278-F48F-4C38-9A09-A59648E4443F}" presName="parentLeftMargin" presStyleLbl="node1" presStyleIdx="5" presStyleCnt="10"/>
      <dgm:spPr/>
    </dgm:pt>
    <dgm:pt modelId="{3AB68470-657D-45DF-9B1B-ED9BD09A3CC7}" type="pres">
      <dgm:prSet presAssocID="{6ED22278-F48F-4C38-9A09-A59648E4443F}" presName="parentText" presStyleLbl="node1" presStyleIdx="6" presStyleCnt="10" custScaleX="116937" custLinFactNeighborX="-100000" custLinFactNeighborY="-14782">
        <dgm:presLayoutVars>
          <dgm:chMax val="0"/>
          <dgm:bulletEnabled val="1"/>
        </dgm:presLayoutVars>
      </dgm:prSet>
      <dgm:spPr/>
    </dgm:pt>
    <dgm:pt modelId="{3A8D61C9-6555-4964-B35A-E1BF2B021D22}" type="pres">
      <dgm:prSet presAssocID="{6ED22278-F48F-4C38-9A09-A59648E4443F}" presName="negativeSpace" presStyleCnt="0"/>
      <dgm:spPr/>
    </dgm:pt>
    <dgm:pt modelId="{A6839AB0-4145-4BD8-8127-A0F75CB21C0A}" type="pres">
      <dgm:prSet presAssocID="{6ED22278-F48F-4C38-9A09-A59648E4443F}" presName="childText" presStyleLbl="conFgAcc1" presStyleIdx="6" presStyleCnt="10">
        <dgm:presLayoutVars>
          <dgm:bulletEnabled val="1"/>
        </dgm:presLayoutVars>
      </dgm:prSet>
      <dgm:spPr/>
    </dgm:pt>
    <dgm:pt modelId="{A7DE6C56-C01F-4529-B79D-736E2192FF30}" type="pres">
      <dgm:prSet presAssocID="{C0548259-0E45-4158-B16C-9D2F96D7EC4F}" presName="spaceBetweenRectangles" presStyleCnt="0"/>
      <dgm:spPr/>
    </dgm:pt>
    <dgm:pt modelId="{DCF84367-3B33-43ED-BE0F-332CBFA7E63F}" type="pres">
      <dgm:prSet presAssocID="{EBC76C24-74B1-4FC7-8DBF-FE88609CFD14}" presName="parentLin" presStyleCnt="0"/>
      <dgm:spPr/>
    </dgm:pt>
    <dgm:pt modelId="{CB9DE8F7-659A-4AA2-9458-4811A82A9016}" type="pres">
      <dgm:prSet presAssocID="{EBC76C24-74B1-4FC7-8DBF-FE88609CFD14}" presName="parentLeftMargin" presStyleLbl="node1" presStyleIdx="6" presStyleCnt="10"/>
      <dgm:spPr/>
    </dgm:pt>
    <dgm:pt modelId="{05BFE55A-25F7-4C3A-BA17-6865F114A7FB}" type="pres">
      <dgm:prSet presAssocID="{EBC76C24-74B1-4FC7-8DBF-FE88609CFD14}" presName="parentText" presStyleLbl="node1" presStyleIdx="7" presStyleCnt="10" custScaleX="116771" custLinFactNeighborX="-100000" custLinFactNeighborY="2311">
        <dgm:presLayoutVars>
          <dgm:chMax val="0"/>
          <dgm:bulletEnabled val="1"/>
        </dgm:presLayoutVars>
      </dgm:prSet>
      <dgm:spPr/>
    </dgm:pt>
    <dgm:pt modelId="{ED7884D0-015F-43CF-A714-31A2CE951B9B}" type="pres">
      <dgm:prSet presAssocID="{EBC76C24-74B1-4FC7-8DBF-FE88609CFD14}" presName="negativeSpace" presStyleCnt="0"/>
      <dgm:spPr/>
    </dgm:pt>
    <dgm:pt modelId="{56EEAB5D-0DBE-435F-BB4A-9AA467CFB73E}" type="pres">
      <dgm:prSet presAssocID="{EBC76C24-74B1-4FC7-8DBF-FE88609CFD14}" presName="childText" presStyleLbl="conFgAcc1" presStyleIdx="7" presStyleCnt="10">
        <dgm:presLayoutVars>
          <dgm:bulletEnabled val="1"/>
        </dgm:presLayoutVars>
      </dgm:prSet>
      <dgm:spPr/>
    </dgm:pt>
    <dgm:pt modelId="{650A6491-BB3C-466D-BB96-685A52F10A3F}" type="pres">
      <dgm:prSet presAssocID="{0C1D5D67-4399-426E-921A-42FA80B22183}" presName="spaceBetweenRectangles" presStyleCnt="0"/>
      <dgm:spPr/>
    </dgm:pt>
    <dgm:pt modelId="{73D82675-05C9-493D-BD31-DD80675291B2}" type="pres">
      <dgm:prSet presAssocID="{BB9CA476-C0A4-4DDC-A8D5-28D534B04624}" presName="parentLin" presStyleCnt="0"/>
      <dgm:spPr/>
    </dgm:pt>
    <dgm:pt modelId="{14A56619-60B5-4C6D-ADA3-62DE8A4ED0FF}" type="pres">
      <dgm:prSet presAssocID="{BB9CA476-C0A4-4DDC-A8D5-28D534B04624}" presName="parentLeftMargin" presStyleLbl="node1" presStyleIdx="7" presStyleCnt="10"/>
      <dgm:spPr/>
    </dgm:pt>
    <dgm:pt modelId="{418B3984-3C09-49DA-ADA4-DFAF8BB76A0E}" type="pres">
      <dgm:prSet presAssocID="{BB9CA476-C0A4-4DDC-A8D5-28D534B04624}" presName="parentText" presStyleLbl="node1" presStyleIdx="8" presStyleCnt="10" custScaleX="116772" custLinFactNeighborX="-100000" custLinFactNeighborY="-4991">
        <dgm:presLayoutVars>
          <dgm:chMax val="0"/>
          <dgm:bulletEnabled val="1"/>
        </dgm:presLayoutVars>
      </dgm:prSet>
      <dgm:spPr/>
    </dgm:pt>
    <dgm:pt modelId="{42BCC7BB-5F5D-42B6-B9C4-EBC0F3784382}" type="pres">
      <dgm:prSet presAssocID="{BB9CA476-C0A4-4DDC-A8D5-28D534B04624}" presName="negativeSpace" presStyleCnt="0"/>
      <dgm:spPr/>
    </dgm:pt>
    <dgm:pt modelId="{49C3C2B0-05BF-4996-A3EF-836AF105ED85}" type="pres">
      <dgm:prSet presAssocID="{BB9CA476-C0A4-4DDC-A8D5-28D534B04624}" presName="childText" presStyleLbl="conFgAcc1" presStyleIdx="8" presStyleCnt="10">
        <dgm:presLayoutVars>
          <dgm:bulletEnabled val="1"/>
        </dgm:presLayoutVars>
      </dgm:prSet>
      <dgm:spPr/>
    </dgm:pt>
    <dgm:pt modelId="{8C2E5A85-5ABD-42A2-B323-D04B0D0E385F}" type="pres">
      <dgm:prSet presAssocID="{8DBDF879-9764-427A-A976-193BC1978C9E}" presName="spaceBetweenRectangles" presStyleCnt="0"/>
      <dgm:spPr/>
    </dgm:pt>
    <dgm:pt modelId="{36D31FAD-9733-4FE6-AB50-8B21D0FA3F01}" type="pres">
      <dgm:prSet presAssocID="{AE829369-5657-4A77-8749-EC6AA77B4EEF}" presName="parentLin" presStyleCnt="0"/>
      <dgm:spPr/>
    </dgm:pt>
    <dgm:pt modelId="{29E942CA-269D-4656-94B4-44087E348387}" type="pres">
      <dgm:prSet presAssocID="{AE829369-5657-4A77-8749-EC6AA77B4EEF}" presName="parentLeftMargin" presStyleLbl="node1" presStyleIdx="8" presStyleCnt="10"/>
      <dgm:spPr/>
    </dgm:pt>
    <dgm:pt modelId="{A819C84B-C371-4F78-93A9-E5F125AE3E2F}" type="pres">
      <dgm:prSet presAssocID="{AE829369-5657-4A77-8749-EC6AA77B4EEF}" presName="parentText" presStyleLbl="node1" presStyleIdx="9" presStyleCnt="10" custScaleX="117449" custLinFactNeighborX="-100000" custLinFactNeighborY="-12292">
        <dgm:presLayoutVars>
          <dgm:chMax val="0"/>
          <dgm:bulletEnabled val="1"/>
        </dgm:presLayoutVars>
      </dgm:prSet>
      <dgm:spPr/>
    </dgm:pt>
    <dgm:pt modelId="{28C37E64-54F0-4AD0-AE35-F9658C5E7D3E}" type="pres">
      <dgm:prSet presAssocID="{AE829369-5657-4A77-8749-EC6AA77B4EEF}" presName="negativeSpace" presStyleCnt="0"/>
      <dgm:spPr/>
    </dgm:pt>
    <dgm:pt modelId="{E54921D0-5C76-442F-80C9-A27913FF558D}" type="pres">
      <dgm:prSet presAssocID="{AE829369-5657-4A77-8749-EC6AA77B4EEF}" presName="childText" presStyleLbl="conFgAcc1" presStyleIdx="9" presStyleCnt="10" custLinFactNeighborX="901" custLinFactNeighborY="-27013">
        <dgm:presLayoutVars>
          <dgm:bulletEnabled val="1"/>
        </dgm:presLayoutVars>
      </dgm:prSet>
      <dgm:spPr/>
    </dgm:pt>
  </dgm:ptLst>
  <dgm:cxnLst>
    <dgm:cxn modelId="{370FD302-820D-4F87-A0B1-7EEB53B9A145}" type="presOf" srcId="{74560B5E-FEEE-449E-9D6F-EFA358309744}" destId="{156698AE-03DC-4549-B3A0-A24EDA5C521D}" srcOrd="1" destOrd="0" presId="urn:microsoft.com/office/officeart/2005/8/layout/list1"/>
    <dgm:cxn modelId="{30C1BA09-6FB7-48A1-9963-C016D23055AE}" type="presOf" srcId="{EBC76C24-74B1-4FC7-8DBF-FE88609CFD14}" destId="{05BFE55A-25F7-4C3A-BA17-6865F114A7FB}" srcOrd="1" destOrd="0" presId="urn:microsoft.com/office/officeart/2005/8/layout/list1"/>
    <dgm:cxn modelId="{FBE1020C-9098-45A0-ADB1-B1CE15602FAE}" type="presOf" srcId="{6ED22278-F48F-4C38-9A09-A59648E4443F}" destId="{A3B3DAEE-B192-487A-AE99-6C467AD12852}" srcOrd="0" destOrd="0" presId="urn:microsoft.com/office/officeart/2005/8/layout/list1"/>
    <dgm:cxn modelId="{1781050F-215B-41AC-8577-F03DA392C137}" srcId="{56F471CA-6106-46D1-B73C-AC623355EAC8}" destId="{6ED22278-F48F-4C38-9A09-A59648E4443F}" srcOrd="6" destOrd="0" parTransId="{62DE8E17-8863-4F46-BDA1-4D612BDE2652}" sibTransId="{C0548259-0E45-4158-B16C-9D2F96D7EC4F}"/>
    <dgm:cxn modelId="{658FA314-86A8-415B-BF58-A2631A999478}" srcId="{56F471CA-6106-46D1-B73C-AC623355EAC8}" destId="{C721CC03-C201-4E51-A7CA-7AF9E5091786}" srcOrd="2" destOrd="0" parTransId="{F06F15BC-2C6A-403B-83D5-DACA445705C5}" sibTransId="{36CA6EF0-085D-49A8-9218-9D783D44BB6D}"/>
    <dgm:cxn modelId="{680BB514-F820-4134-A40A-A101A3E347D5}" type="presOf" srcId="{74560B5E-FEEE-449E-9D6F-EFA358309744}" destId="{3DF90049-91B1-4876-9580-3AA2CECDC8E9}" srcOrd="0" destOrd="0" presId="urn:microsoft.com/office/officeart/2005/8/layout/list1"/>
    <dgm:cxn modelId="{FF46541E-C7A8-48F5-8487-B6CB74711EFA}" type="presOf" srcId="{025A7277-85B4-42CB-B4DB-7341FFF5C319}" destId="{CCB24D53-FC8D-4BAB-B5E1-65BB6C120E3E}" srcOrd="0" destOrd="0" presId="urn:microsoft.com/office/officeart/2005/8/layout/list1"/>
    <dgm:cxn modelId="{68226038-D3E1-497D-8425-8FF38DD11584}" type="presOf" srcId="{C721CC03-C201-4E51-A7CA-7AF9E5091786}" destId="{9BF8125B-14AC-4B02-86B4-DD759DE71ED2}" srcOrd="1" destOrd="0" presId="urn:microsoft.com/office/officeart/2005/8/layout/list1"/>
    <dgm:cxn modelId="{5902A03C-065C-4199-969F-34C2CEF7E342}" type="presOf" srcId="{BB9CA476-C0A4-4DDC-A8D5-28D534B04624}" destId="{418B3984-3C09-49DA-ADA4-DFAF8BB76A0E}" srcOrd="1" destOrd="0" presId="urn:microsoft.com/office/officeart/2005/8/layout/list1"/>
    <dgm:cxn modelId="{8606AD3D-56E7-4762-AD2E-458D4725FFEC}" type="presOf" srcId="{AE829369-5657-4A77-8749-EC6AA77B4EEF}" destId="{A819C84B-C371-4F78-93A9-E5F125AE3E2F}" srcOrd="1" destOrd="0" presId="urn:microsoft.com/office/officeart/2005/8/layout/list1"/>
    <dgm:cxn modelId="{FE04F946-DE2A-459A-9932-02E614927AD9}" type="presOf" srcId="{EBC76C24-74B1-4FC7-8DBF-FE88609CFD14}" destId="{CB9DE8F7-659A-4AA2-9458-4811A82A9016}" srcOrd="0" destOrd="0" presId="urn:microsoft.com/office/officeart/2005/8/layout/list1"/>
    <dgm:cxn modelId="{CF513C48-DA17-4D25-AD1E-73C4266FFC8A}" type="presOf" srcId="{2FAEFA24-3470-4666-84B2-1685D6D7B432}" destId="{D341B75B-9F04-4713-91B6-541FF912509F}" srcOrd="0" destOrd="0" presId="urn:microsoft.com/office/officeart/2005/8/layout/list1"/>
    <dgm:cxn modelId="{E3C77869-507C-4141-BCB6-25FE44CB1644}" type="presOf" srcId="{6ED22278-F48F-4C38-9A09-A59648E4443F}" destId="{3AB68470-657D-45DF-9B1B-ED9BD09A3CC7}" srcOrd="1" destOrd="0" presId="urn:microsoft.com/office/officeart/2005/8/layout/list1"/>
    <dgm:cxn modelId="{5293A26E-8F3E-48D1-A78C-E61A4C84B6BE}" srcId="{56F471CA-6106-46D1-B73C-AC623355EAC8}" destId="{BE462D90-1322-4D95-AE4F-3BD2BD5A34E5}" srcOrd="1" destOrd="0" parTransId="{496CA43E-2325-4FFF-9132-BC57B362E4A7}" sibTransId="{A82D196A-31B7-4C3E-9827-AFDFE5F17EF9}"/>
    <dgm:cxn modelId="{B4063F6F-0589-4C63-AC36-52627096837F}" type="presOf" srcId="{BE462D90-1322-4D95-AE4F-3BD2BD5A34E5}" destId="{847D7409-3275-49D1-9851-CC52A7F5923F}" srcOrd="0" destOrd="0" presId="urn:microsoft.com/office/officeart/2005/8/layout/list1"/>
    <dgm:cxn modelId="{32B4B470-2223-496F-BA75-8ED0E5871DA9}" type="presOf" srcId="{2FAEFA24-3470-4666-84B2-1685D6D7B432}" destId="{6B8D6256-58EE-4DA8-9C26-66B9EB5F6E73}" srcOrd="1" destOrd="0" presId="urn:microsoft.com/office/officeart/2005/8/layout/list1"/>
    <dgm:cxn modelId="{C2C9635A-2C86-41D5-925E-3870DCD8FEF6}" srcId="{56F471CA-6106-46D1-B73C-AC623355EAC8}" destId="{AE829369-5657-4A77-8749-EC6AA77B4EEF}" srcOrd="9" destOrd="0" parTransId="{29357DF4-621B-4083-9085-C430C3A90E64}" sibTransId="{64AA74E2-C2A3-4ACD-9B9F-824F13A664AF}"/>
    <dgm:cxn modelId="{BA8B117C-B7D8-4E95-B266-95FEB61E60C0}" type="presOf" srcId="{BE462D90-1322-4D95-AE4F-3BD2BD5A34E5}" destId="{8E98AE1C-9EDB-4B6D-ABA8-D4BC571C84E5}" srcOrd="1" destOrd="0" presId="urn:microsoft.com/office/officeart/2005/8/layout/list1"/>
    <dgm:cxn modelId="{36D04880-99E6-4332-93D6-1B61376A8CD0}" type="presOf" srcId="{C721CC03-C201-4E51-A7CA-7AF9E5091786}" destId="{31CFF6AE-04EE-466D-B5F0-A23D5D5A2F31}" srcOrd="0" destOrd="0" presId="urn:microsoft.com/office/officeart/2005/8/layout/list1"/>
    <dgm:cxn modelId="{124F4588-94F5-4F0D-A5E7-B050D8DD7FD5}" srcId="{56F471CA-6106-46D1-B73C-AC623355EAC8}" destId="{74560B5E-FEEE-449E-9D6F-EFA358309744}" srcOrd="0" destOrd="0" parTransId="{D97C66CE-158D-4F0A-B1AE-9B2F330FF379}" sibTransId="{38CF2228-D33A-430B-B8DF-A34C94B7E287}"/>
    <dgm:cxn modelId="{FD0A89AF-D801-4D89-A3DA-5AB5B9600B86}" srcId="{56F471CA-6106-46D1-B73C-AC623355EAC8}" destId="{025A7277-85B4-42CB-B4DB-7341FFF5C319}" srcOrd="3" destOrd="0" parTransId="{B9D7DD41-19AD-4DD2-8CF4-9891F22E1304}" sibTransId="{4D10088D-1E64-4A00-B3E4-7A3E79F8DBBF}"/>
    <dgm:cxn modelId="{429904B6-A96D-44EA-ADEE-09D452EB725E}" type="presOf" srcId="{3AD8C738-ABE8-451D-B4F3-B80D56398EC3}" destId="{79A04FF8-7DD7-4697-83BC-B88C9CB3C443}" srcOrd="1" destOrd="0" presId="urn:microsoft.com/office/officeart/2005/8/layout/list1"/>
    <dgm:cxn modelId="{E6F644BF-14A3-498D-BFF9-6A8E95B12EE8}" srcId="{56F471CA-6106-46D1-B73C-AC623355EAC8}" destId="{BB9CA476-C0A4-4DDC-A8D5-28D534B04624}" srcOrd="8" destOrd="0" parTransId="{4352886C-459A-4F2B-B868-FA50676AE3B2}" sibTransId="{8DBDF879-9764-427A-A976-193BC1978C9E}"/>
    <dgm:cxn modelId="{3C4194CC-BF92-474F-A5F1-53A03145E45E}" type="presOf" srcId="{3AD8C738-ABE8-451D-B4F3-B80D56398EC3}" destId="{F7397A33-8F75-46FF-BD4A-ADCE8CBA40A0}" srcOrd="0" destOrd="0" presId="urn:microsoft.com/office/officeart/2005/8/layout/list1"/>
    <dgm:cxn modelId="{A29508D1-AA07-4EE6-9DFA-02F8A5CF14CD}" type="presOf" srcId="{AE829369-5657-4A77-8749-EC6AA77B4EEF}" destId="{29E942CA-269D-4656-94B4-44087E348387}" srcOrd="0" destOrd="0" presId="urn:microsoft.com/office/officeart/2005/8/layout/list1"/>
    <dgm:cxn modelId="{489462EB-0CC2-44D9-A2DE-EDD8E0AD55DD}" type="presOf" srcId="{56F471CA-6106-46D1-B73C-AC623355EAC8}" destId="{4F6B136A-7319-4352-A23C-3229A268B31A}" srcOrd="0" destOrd="0" presId="urn:microsoft.com/office/officeart/2005/8/layout/list1"/>
    <dgm:cxn modelId="{420183EC-9666-4030-AD72-CDF26ACFD7E4}" type="presOf" srcId="{BB9CA476-C0A4-4DDC-A8D5-28D534B04624}" destId="{14A56619-60B5-4C6D-ADA3-62DE8A4ED0FF}" srcOrd="0" destOrd="0" presId="urn:microsoft.com/office/officeart/2005/8/layout/list1"/>
    <dgm:cxn modelId="{EFB2DBED-6F8B-4AB6-AD1A-611E3C7A9C6F}" srcId="{56F471CA-6106-46D1-B73C-AC623355EAC8}" destId="{2FAEFA24-3470-4666-84B2-1685D6D7B432}" srcOrd="4" destOrd="0" parTransId="{EE7CED27-A6C5-4E86-895A-7CBB8C96778A}" sibTransId="{559A0AA3-40D6-4B15-A480-890D3D358E9B}"/>
    <dgm:cxn modelId="{02AB68EE-736C-41C2-AE25-3E72A017C2FE}" srcId="{56F471CA-6106-46D1-B73C-AC623355EAC8}" destId="{3AD8C738-ABE8-451D-B4F3-B80D56398EC3}" srcOrd="5" destOrd="0" parTransId="{3523B07E-25D3-4FC2-8F16-DA8E742B5132}" sibTransId="{26EFEEAF-DA03-4406-BEC0-F1A717AF8F37}"/>
    <dgm:cxn modelId="{6AD66FFB-80A1-46A9-A534-8387224D4F96}" srcId="{56F471CA-6106-46D1-B73C-AC623355EAC8}" destId="{EBC76C24-74B1-4FC7-8DBF-FE88609CFD14}" srcOrd="7" destOrd="0" parTransId="{B4692E6F-67F6-440F-BA21-C5DCCC3C3A8F}" sibTransId="{0C1D5D67-4399-426E-921A-42FA80B22183}"/>
    <dgm:cxn modelId="{7577A6FC-EEE6-496D-BA11-10C74CC54FAC}" type="presOf" srcId="{025A7277-85B4-42CB-B4DB-7341FFF5C319}" destId="{5239C8AC-D558-43A7-A5C0-5D79ABB33FB1}" srcOrd="1" destOrd="0" presId="urn:microsoft.com/office/officeart/2005/8/layout/list1"/>
    <dgm:cxn modelId="{4BA71CA7-3FD4-489C-83B9-2F69DC4C87F2}" type="presParOf" srcId="{4F6B136A-7319-4352-A23C-3229A268B31A}" destId="{A2C30FBD-726B-4EAE-A448-8E7CD6288138}" srcOrd="0" destOrd="0" presId="urn:microsoft.com/office/officeart/2005/8/layout/list1"/>
    <dgm:cxn modelId="{E7FE2A54-7218-472A-90B1-5374DD85C594}" type="presParOf" srcId="{A2C30FBD-726B-4EAE-A448-8E7CD6288138}" destId="{3DF90049-91B1-4876-9580-3AA2CECDC8E9}" srcOrd="0" destOrd="0" presId="urn:microsoft.com/office/officeart/2005/8/layout/list1"/>
    <dgm:cxn modelId="{4432EBE4-EE12-4510-A8A3-056CFD14534B}" type="presParOf" srcId="{A2C30FBD-726B-4EAE-A448-8E7CD6288138}" destId="{156698AE-03DC-4549-B3A0-A24EDA5C521D}" srcOrd="1" destOrd="0" presId="urn:microsoft.com/office/officeart/2005/8/layout/list1"/>
    <dgm:cxn modelId="{413EDAC8-32A7-443D-AAD3-41CD382B4B26}" type="presParOf" srcId="{4F6B136A-7319-4352-A23C-3229A268B31A}" destId="{1AD968B4-1A77-48D2-A285-C2316C7B160E}" srcOrd="1" destOrd="0" presId="urn:microsoft.com/office/officeart/2005/8/layout/list1"/>
    <dgm:cxn modelId="{49F1F10C-0787-4BE8-95FD-FEA2C673F813}" type="presParOf" srcId="{4F6B136A-7319-4352-A23C-3229A268B31A}" destId="{547E1541-C3C3-49BF-8E4B-019E84F9E16B}" srcOrd="2" destOrd="0" presId="urn:microsoft.com/office/officeart/2005/8/layout/list1"/>
    <dgm:cxn modelId="{139B6F54-DEE2-4E14-9C06-45184BC2E8C5}" type="presParOf" srcId="{4F6B136A-7319-4352-A23C-3229A268B31A}" destId="{2A9B9E1B-8091-4B8C-8355-38A1432776D2}" srcOrd="3" destOrd="0" presId="urn:microsoft.com/office/officeart/2005/8/layout/list1"/>
    <dgm:cxn modelId="{7F33C7B6-9C7C-4C74-A7F3-9B78D1DDFF96}" type="presParOf" srcId="{4F6B136A-7319-4352-A23C-3229A268B31A}" destId="{C56882B9-07D6-424A-86AF-447AE9E13A9B}" srcOrd="4" destOrd="0" presId="urn:microsoft.com/office/officeart/2005/8/layout/list1"/>
    <dgm:cxn modelId="{D61CB123-940C-4FA6-9E9D-1E124D628A0C}" type="presParOf" srcId="{C56882B9-07D6-424A-86AF-447AE9E13A9B}" destId="{847D7409-3275-49D1-9851-CC52A7F5923F}" srcOrd="0" destOrd="0" presId="urn:microsoft.com/office/officeart/2005/8/layout/list1"/>
    <dgm:cxn modelId="{70D398C8-5253-45B3-8E2B-801410BBE71A}" type="presParOf" srcId="{C56882B9-07D6-424A-86AF-447AE9E13A9B}" destId="{8E98AE1C-9EDB-4B6D-ABA8-D4BC571C84E5}" srcOrd="1" destOrd="0" presId="urn:microsoft.com/office/officeart/2005/8/layout/list1"/>
    <dgm:cxn modelId="{134C34CD-044F-46D8-8017-3CA819C8E15D}" type="presParOf" srcId="{4F6B136A-7319-4352-A23C-3229A268B31A}" destId="{CE3BAF7C-2E72-4F06-9208-C540759087E0}" srcOrd="5" destOrd="0" presId="urn:microsoft.com/office/officeart/2005/8/layout/list1"/>
    <dgm:cxn modelId="{3A852DCB-50B2-4EE3-BD23-B01C0E4A49F2}" type="presParOf" srcId="{4F6B136A-7319-4352-A23C-3229A268B31A}" destId="{98B32B75-E3E4-446A-9D51-B82056FCB04B}" srcOrd="6" destOrd="0" presId="urn:microsoft.com/office/officeart/2005/8/layout/list1"/>
    <dgm:cxn modelId="{564D3130-032A-4028-9493-17B0A895C084}" type="presParOf" srcId="{4F6B136A-7319-4352-A23C-3229A268B31A}" destId="{D62BF790-044A-4E91-8EA0-30CA2327CA2C}" srcOrd="7" destOrd="0" presId="urn:microsoft.com/office/officeart/2005/8/layout/list1"/>
    <dgm:cxn modelId="{D72C2BBB-CC30-4FEF-8900-6E8E05F1114E}" type="presParOf" srcId="{4F6B136A-7319-4352-A23C-3229A268B31A}" destId="{C95981DF-41BF-4D45-BC15-FD644B58E12B}" srcOrd="8" destOrd="0" presId="urn:microsoft.com/office/officeart/2005/8/layout/list1"/>
    <dgm:cxn modelId="{340DFD29-267D-4575-8C0A-327917BE3D77}" type="presParOf" srcId="{C95981DF-41BF-4D45-BC15-FD644B58E12B}" destId="{31CFF6AE-04EE-466D-B5F0-A23D5D5A2F31}" srcOrd="0" destOrd="0" presId="urn:microsoft.com/office/officeart/2005/8/layout/list1"/>
    <dgm:cxn modelId="{6679E0DB-4508-43A2-A00D-CD0F6F2D17D0}" type="presParOf" srcId="{C95981DF-41BF-4D45-BC15-FD644B58E12B}" destId="{9BF8125B-14AC-4B02-86B4-DD759DE71ED2}" srcOrd="1" destOrd="0" presId="urn:microsoft.com/office/officeart/2005/8/layout/list1"/>
    <dgm:cxn modelId="{072698AE-A37D-4145-8509-11AA5BCCB53F}" type="presParOf" srcId="{4F6B136A-7319-4352-A23C-3229A268B31A}" destId="{026A9AE3-D37A-48EC-A092-112FF5317717}" srcOrd="9" destOrd="0" presId="urn:microsoft.com/office/officeart/2005/8/layout/list1"/>
    <dgm:cxn modelId="{364EB19C-DF88-4749-8901-F0F48FCAA0CF}" type="presParOf" srcId="{4F6B136A-7319-4352-A23C-3229A268B31A}" destId="{B31763CB-303A-4606-AFFD-F3864996BED6}" srcOrd="10" destOrd="0" presId="urn:microsoft.com/office/officeart/2005/8/layout/list1"/>
    <dgm:cxn modelId="{3DCFDB8C-87BB-401A-B4EA-562A223152AF}" type="presParOf" srcId="{4F6B136A-7319-4352-A23C-3229A268B31A}" destId="{262AC9FF-7C37-4CE3-8590-0E0BD81790B8}" srcOrd="11" destOrd="0" presId="urn:microsoft.com/office/officeart/2005/8/layout/list1"/>
    <dgm:cxn modelId="{B6643302-DD52-4EFF-B90C-1CBA878484FE}" type="presParOf" srcId="{4F6B136A-7319-4352-A23C-3229A268B31A}" destId="{3E67B217-0D7F-4072-B5C9-24E6C68BB9EC}" srcOrd="12" destOrd="0" presId="urn:microsoft.com/office/officeart/2005/8/layout/list1"/>
    <dgm:cxn modelId="{EC2C1AF4-6087-48A3-86F3-1F74FDC4FA6D}" type="presParOf" srcId="{3E67B217-0D7F-4072-B5C9-24E6C68BB9EC}" destId="{CCB24D53-FC8D-4BAB-B5E1-65BB6C120E3E}" srcOrd="0" destOrd="0" presId="urn:microsoft.com/office/officeart/2005/8/layout/list1"/>
    <dgm:cxn modelId="{C0D07456-69AE-4A8C-B0CF-09476442EAF7}" type="presParOf" srcId="{3E67B217-0D7F-4072-B5C9-24E6C68BB9EC}" destId="{5239C8AC-D558-43A7-A5C0-5D79ABB33FB1}" srcOrd="1" destOrd="0" presId="urn:microsoft.com/office/officeart/2005/8/layout/list1"/>
    <dgm:cxn modelId="{6BDE8728-B762-4F01-A019-BD61481C60FA}" type="presParOf" srcId="{4F6B136A-7319-4352-A23C-3229A268B31A}" destId="{FF14C723-37A6-4C01-848E-D3130AA2ECA6}" srcOrd="13" destOrd="0" presId="urn:microsoft.com/office/officeart/2005/8/layout/list1"/>
    <dgm:cxn modelId="{03590B5C-0D56-4FBE-AD03-9570D146E453}" type="presParOf" srcId="{4F6B136A-7319-4352-A23C-3229A268B31A}" destId="{50BF58FE-44A9-4EB1-9C08-F8D5CA16EEAE}" srcOrd="14" destOrd="0" presId="urn:microsoft.com/office/officeart/2005/8/layout/list1"/>
    <dgm:cxn modelId="{EB3AFE21-B6A0-4513-8BC4-963A39173ED4}" type="presParOf" srcId="{4F6B136A-7319-4352-A23C-3229A268B31A}" destId="{041B16D7-337C-4ED4-8BDB-4BBD5525626D}" srcOrd="15" destOrd="0" presId="urn:microsoft.com/office/officeart/2005/8/layout/list1"/>
    <dgm:cxn modelId="{B3FCD9D0-11CE-4E38-9131-9F956F5C4AF3}" type="presParOf" srcId="{4F6B136A-7319-4352-A23C-3229A268B31A}" destId="{D436331D-DE07-4A52-BAE1-E6DB5261531D}" srcOrd="16" destOrd="0" presId="urn:microsoft.com/office/officeart/2005/8/layout/list1"/>
    <dgm:cxn modelId="{37CDBD03-8353-4645-BBF1-C2962478E4EA}" type="presParOf" srcId="{D436331D-DE07-4A52-BAE1-E6DB5261531D}" destId="{D341B75B-9F04-4713-91B6-541FF912509F}" srcOrd="0" destOrd="0" presId="urn:microsoft.com/office/officeart/2005/8/layout/list1"/>
    <dgm:cxn modelId="{E5435EBF-46C6-4542-B2C0-370578F466C6}" type="presParOf" srcId="{D436331D-DE07-4A52-BAE1-E6DB5261531D}" destId="{6B8D6256-58EE-4DA8-9C26-66B9EB5F6E73}" srcOrd="1" destOrd="0" presId="urn:microsoft.com/office/officeart/2005/8/layout/list1"/>
    <dgm:cxn modelId="{5A8A0498-CEEC-48D0-8DDC-2D271EF9CEA0}" type="presParOf" srcId="{4F6B136A-7319-4352-A23C-3229A268B31A}" destId="{7852100D-A7C7-4EBB-AADD-5A737017FBF0}" srcOrd="17" destOrd="0" presId="urn:microsoft.com/office/officeart/2005/8/layout/list1"/>
    <dgm:cxn modelId="{60369428-C48F-4552-B8FF-A3F78B8521A4}" type="presParOf" srcId="{4F6B136A-7319-4352-A23C-3229A268B31A}" destId="{CA6A0E16-05AC-4117-B2A6-4386F0B3BB70}" srcOrd="18" destOrd="0" presId="urn:microsoft.com/office/officeart/2005/8/layout/list1"/>
    <dgm:cxn modelId="{33340264-1563-46DB-BC34-68A8D91CC23F}" type="presParOf" srcId="{4F6B136A-7319-4352-A23C-3229A268B31A}" destId="{5253D43F-79BD-46EE-85BF-FF6FD260D0FF}" srcOrd="19" destOrd="0" presId="urn:microsoft.com/office/officeart/2005/8/layout/list1"/>
    <dgm:cxn modelId="{F4DED66B-4245-482B-86AA-38439CCD2032}" type="presParOf" srcId="{4F6B136A-7319-4352-A23C-3229A268B31A}" destId="{55955025-BA0C-4B46-A72E-F2B6C10961F5}" srcOrd="20" destOrd="0" presId="urn:microsoft.com/office/officeart/2005/8/layout/list1"/>
    <dgm:cxn modelId="{31CF9328-CE83-4447-9929-72A005F8CA0E}" type="presParOf" srcId="{55955025-BA0C-4B46-A72E-F2B6C10961F5}" destId="{F7397A33-8F75-46FF-BD4A-ADCE8CBA40A0}" srcOrd="0" destOrd="0" presId="urn:microsoft.com/office/officeart/2005/8/layout/list1"/>
    <dgm:cxn modelId="{C7F22907-9776-41E5-9D7C-87FFB4E59ACF}" type="presParOf" srcId="{55955025-BA0C-4B46-A72E-F2B6C10961F5}" destId="{79A04FF8-7DD7-4697-83BC-B88C9CB3C443}" srcOrd="1" destOrd="0" presId="urn:microsoft.com/office/officeart/2005/8/layout/list1"/>
    <dgm:cxn modelId="{17516F30-7A2F-4655-B4F7-041C70B9977A}" type="presParOf" srcId="{4F6B136A-7319-4352-A23C-3229A268B31A}" destId="{6ED18986-47C8-45F2-8541-4368AB4E5BA7}" srcOrd="21" destOrd="0" presId="urn:microsoft.com/office/officeart/2005/8/layout/list1"/>
    <dgm:cxn modelId="{AB2D61CA-6D17-4293-A58C-650BED662633}" type="presParOf" srcId="{4F6B136A-7319-4352-A23C-3229A268B31A}" destId="{32C9B264-B1E7-4FE6-BFB9-797A21E4FA6A}" srcOrd="22" destOrd="0" presId="urn:microsoft.com/office/officeart/2005/8/layout/list1"/>
    <dgm:cxn modelId="{B3A7F271-5B22-4072-961A-6E19DE0FEA53}" type="presParOf" srcId="{4F6B136A-7319-4352-A23C-3229A268B31A}" destId="{6DD2CDA8-FDA8-4A6C-9912-A0E96CA77327}" srcOrd="23" destOrd="0" presId="urn:microsoft.com/office/officeart/2005/8/layout/list1"/>
    <dgm:cxn modelId="{C8FC17AA-C776-4CFE-BCCE-6372C1D12490}" type="presParOf" srcId="{4F6B136A-7319-4352-A23C-3229A268B31A}" destId="{3105D694-B5F8-4BB2-94A1-FE87D7EB6A32}" srcOrd="24" destOrd="0" presId="urn:microsoft.com/office/officeart/2005/8/layout/list1"/>
    <dgm:cxn modelId="{37695E37-7C7B-41E4-965D-6B6E3EBFF7DF}" type="presParOf" srcId="{3105D694-B5F8-4BB2-94A1-FE87D7EB6A32}" destId="{A3B3DAEE-B192-487A-AE99-6C467AD12852}" srcOrd="0" destOrd="0" presId="urn:microsoft.com/office/officeart/2005/8/layout/list1"/>
    <dgm:cxn modelId="{37B9DADE-C5A1-478B-B6DA-596896A6664E}" type="presParOf" srcId="{3105D694-B5F8-4BB2-94A1-FE87D7EB6A32}" destId="{3AB68470-657D-45DF-9B1B-ED9BD09A3CC7}" srcOrd="1" destOrd="0" presId="urn:microsoft.com/office/officeart/2005/8/layout/list1"/>
    <dgm:cxn modelId="{C83DAA4F-2402-4BDF-A625-F255CDDD079F}" type="presParOf" srcId="{4F6B136A-7319-4352-A23C-3229A268B31A}" destId="{3A8D61C9-6555-4964-B35A-E1BF2B021D22}" srcOrd="25" destOrd="0" presId="urn:microsoft.com/office/officeart/2005/8/layout/list1"/>
    <dgm:cxn modelId="{5E27B9CB-C34F-4360-BAAE-4AE0B07701DD}" type="presParOf" srcId="{4F6B136A-7319-4352-A23C-3229A268B31A}" destId="{A6839AB0-4145-4BD8-8127-A0F75CB21C0A}" srcOrd="26" destOrd="0" presId="urn:microsoft.com/office/officeart/2005/8/layout/list1"/>
    <dgm:cxn modelId="{5C773315-0151-4EDF-BA6D-E399DB821EAF}" type="presParOf" srcId="{4F6B136A-7319-4352-A23C-3229A268B31A}" destId="{A7DE6C56-C01F-4529-B79D-736E2192FF30}" srcOrd="27" destOrd="0" presId="urn:microsoft.com/office/officeart/2005/8/layout/list1"/>
    <dgm:cxn modelId="{1A496366-8CB9-4D90-A718-351664B58512}" type="presParOf" srcId="{4F6B136A-7319-4352-A23C-3229A268B31A}" destId="{DCF84367-3B33-43ED-BE0F-332CBFA7E63F}" srcOrd="28" destOrd="0" presId="urn:microsoft.com/office/officeart/2005/8/layout/list1"/>
    <dgm:cxn modelId="{BB74406B-4B72-4980-B9F5-2226312FDA56}" type="presParOf" srcId="{DCF84367-3B33-43ED-BE0F-332CBFA7E63F}" destId="{CB9DE8F7-659A-4AA2-9458-4811A82A9016}" srcOrd="0" destOrd="0" presId="urn:microsoft.com/office/officeart/2005/8/layout/list1"/>
    <dgm:cxn modelId="{ADA54A14-E3B9-49AD-A87D-0AA375D96BEB}" type="presParOf" srcId="{DCF84367-3B33-43ED-BE0F-332CBFA7E63F}" destId="{05BFE55A-25F7-4C3A-BA17-6865F114A7FB}" srcOrd="1" destOrd="0" presId="urn:microsoft.com/office/officeart/2005/8/layout/list1"/>
    <dgm:cxn modelId="{86CA79A0-AC09-40A6-8C51-3C4DF6E2685A}" type="presParOf" srcId="{4F6B136A-7319-4352-A23C-3229A268B31A}" destId="{ED7884D0-015F-43CF-A714-31A2CE951B9B}" srcOrd="29" destOrd="0" presId="urn:microsoft.com/office/officeart/2005/8/layout/list1"/>
    <dgm:cxn modelId="{340AB904-C08E-43C1-BD57-DC4D425813EB}" type="presParOf" srcId="{4F6B136A-7319-4352-A23C-3229A268B31A}" destId="{56EEAB5D-0DBE-435F-BB4A-9AA467CFB73E}" srcOrd="30" destOrd="0" presId="urn:microsoft.com/office/officeart/2005/8/layout/list1"/>
    <dgm:cxn modelId="{C3E1515C-A685-43C4-9813-772AD6C4D818}" type="presParOf" srcId="{4F6B136A-7319-4352-A23C-3229A268B31A}" destId="{650A6491-BB3C-466D-BB96-685A52F10A3F}" srcOrd="31" destOrd="0" presId="urn:microsoft.com/office/officeart/2005/8/layout/list1"/>
    <dgm:cxn modelId="{4B8F96A4-7386-4489-BBAA-220EC5E7D14D}" type="presParOf" srcId="{4F6B136A-7319-4352-A23C-3229A268B31A}" destId="{73D82675-05C9-493D-BD31-DD80675291B2}" srcOrd="32" destOrd="0" presId="urn:microsoft.com/office/officeart/2005/8/layout/list1"/>
    <dgm:cxn modelId="{1A7EA25A-BA54-409A-97AD-60CCFA84ECCE}" type="presParOf" srcId="{73D82675-05C9-493D-BD31-DD80675291B2}" destId="{14A56619-60B5-4C6D-ADA3-62DE8A4ED0FF}" srcOrd="0" destOrd="0" presId="urn:microsoft.com/office/officeart/2005/8/layout/list1"/>
    <dgm:cxn modelId="{B9C1057D-3E35-4676-BA8A-210C406E4DBF}" type="presParOf" srcId="{73D82675-05C9-493D-BD31-DD80675291B2}" destId="{418B3984-3C09-49DA-ADA4-DFAF8BB76A0E}" srcOrd="1" destOrd="0" presId="urn:microsoft.com/office/officeart/2005/8/layout/list1"/>
    <dgm:cxn modelId="{4D5F3C8E-38B4-4B04-8112-BD8349F3AF26}" type="presParOf" srcId="{4F6B136A-7319-4352-A23C-3229A268B31A}" destId="{42BCC7BB-5F5D-42B6-B9C4-EBC0F3784382}" srcOrd="33" destOrd="0" presId="urn:microsoft.com/office/officeart/2005/8/layout/list1"/>
    <dgm:cxn modelId="{78E779A3-1EC3-41D0-ABA4-E4B489B42131}" type="presParOf" srcId="{4F6B136A-7319-4352-A23C-3229A268B31A}" destId="{49C3C2B0-05BF-4996-A3EF-836AF105ED85}" srcOrd="34" destOrd="0" presId="urn:microsoft.com/office/officeart/2005/8/layout/list1"/>
    <dgm:cxn modelId="{465E7EC7-22DF-484C-83AC-F87E0CC3D71A}" type="presParOf" srcId="{4F6B136A-7319-4352-A23C-3229A268B31A}" destId="{8C2E5A85-5ABD-42A2-B323-D04B0D0E385F}" srcOrd="35" destOrd="0" presId="urn:microsoft.com/office/officeart/2005/8/layout/list1"/>
    <dgm:cxn modelId="{9104ACB0-7B7E-4360-8A18-890F88599FC6}" type="presParOf" srcId="{4F6B136A-7319-4352-A23C-3229A268B31A}" destId="{36D31FAD-9733-4FE6-AB50-8B21D0FA3F01}" srcOrd="36" destOrd="0" presId="urn:microsoft.com/office/officeart/2005/8/layout/list1"/>
    <dgm:cxn modelId="{5AA0B326-58B1-4CA3-A52D-F8BC46090381}" type="presParOf" srcId="{36D31FAD-9733-4FE6-AB50-8B21D0FA3F01}" destId="{29E942CA-269D-4656-94B4-44087E348387}" srcOrd="0" destOrd="0" presId="urn:microsoft.com/office/officeart/2005/8/layout/list1"/>
    <dgm:cxn modelId="{57EF9B9E-41E9-467B-B6AC-9DA5A273DC84}" type="presParOf" srcId="{36D31FAD-9733-4FE6-AB50-8B21D0FA3F01}" destId="{A819C84B-C371-4F78-93A9-E5F125AE3E2F}" srcOrd="1" destOrd="0" presId="urn:microsoft.com/office/officeart/2005/8/layout/list1"/>
    <dgm:cxn modelId="{13C4EC8B-C6BA-474D-B383-F0BC4DD774B0}" type="presParOf" srcId="{4F6B136A-7319-4352-A23C-3229A268B31A}" destId="{28C37E64-54F0-4AD0-AE35-F9658C5E7D3E}" srcOrd="37" destOrd="0" presId="urn:microsoft.com/office/officeart/2005/8/layout/list1"/>
    <dgm:cxn modelId="{E282C84F-80E2-4566-879C-9E66D411C619}" type="presParOf" srcId="{4F6B136A-7319-4352-A23C-3229A268B31A}" destId="{E54921D0-5C76-442F-80C9-A27913FF558D}" srcOrd="3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4F710AB-E901-4352-BE2B-40C4F8B9930E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C27177-BC8B-4D6B-8249-AEC84D748CAB}">
      <dgm:prSet phldrT="[Текст]" custT="1"/>
      <dgm:spPr/>
      <dgm:t>
        <a:bodyPr/>
        <a:lstStyle/>
        <a:p>
          <a:pPr algn="just"/>
          <a:r>
            <a:rPr lang="ru-RU" sz="1200" b="1" dirty="0">
              <a:solidFill>
                <a:schemeClr val="bg1"/>
              </a:solidFill>
              <a:latin typeface="Arial Narrow" pitchFamily="34" charset="0"/>
            </a:rPr>
            <a:t>СПЕЦИАЛЬНАЯ ОЦЕНКА УСЛОВИЙ ТРУДА</a:t>
          </a:r>
        </a:p>
      </dgm:t>
    </dgm:pt>
    <dgm:pt modelId="{E93265D7-533A-4A0B-B003-99A9025E5CB0}" type="parTrans" cxnId="{D1B4AD93-8026-4B0B-9A6E-B5C8F72B6891}">
      <dgm:prSet/>
      <dgm:spPr/>
      <dgm:t>
        <a:bodyPr/>
        <a:lstStyle/>
        <a:p>
          <a:endParaRPr lang="ru-RU"/>
        </a:p>
      </dgm:t>
    </dgm:pt>
    <dgm:pt modelId="{CF9388B0-D08E-4A79-AE7F-268498820631}" type="sibTrans" cxnId="{D1B4AD93-8026-4B0B-9A6E-B5C8F72B6891}">
      <dgm:prSet/>
      <dgm:spPr/>
      <dgm:t>
        <a:bodyPr/>
        <a:lstStyle/>
        <a:p>
          <a:endParaRPr lang="ru-RU"/>
        </a:p>
      </dgm:t>
    </dgm:pt>
    <dgm:pt modelId="{30FBA397-5FCC-434D-8249-B9FCD6680C92}">
      <dgm:prSet phldrT="[Текст]" custT="1"/>
      <dgm:spPr/>
      <dgm:t>
        <a:bodyPr/>
        <a:lstStyle/>
        <a:p>
          <a:pPr algn="just"/>
          <a:r>
            <a:rPr lang="ru-RU" sz="1200" b="1" dirty="0">
              <a:solidFill>
                <a:schemeClr val="bg1"/>
              </a:solidFill>
              <a:latin typeface="Arial Narrow" pitchFamily="34" charset="0"/>
            </a:rPr>
            <a:t>ПРОИЗВОДСТВЕННЫЙ КОНТРОЛЬ</a:t>
          </a:r>
        </a:p>
      </dgm:t>
    </dgm:pt>
    <dgm:pt modelId="{658CF346-4F1A-4F6B-911F-E51C133400C7}" type="parTrans" cxnId="{40395E4A-EB43-4E1E-AF38-59D2CF2785B0}">
      <dgm:prSet/>
      <dgm:spPr/>
      <dgm:t>
        <a:bodyPr/>
        <a:lstStyle/>
        <a:p>
          <a:endParaRPr lang="ru-RU"/>
        </a:p>
      </dgm:t>
    </dgm:pt>
    <dgm:pt modelId="{4D9E7118-F12D-4F83-BE3F-B18AA44FB78A}" type="sibTrans" cxnId="{40395E4A-EB43-4E1E-AF38-59D2CF2785B0}">
      <dgm:prSet/>
      <dgm:spPr/>
      <dgm:t>
        <a:bodyPr/>
        <a:lstStyle/>
        <a:p>
          <a:endParaRPr lang="ru-RU"/>
        </a:p>
      </dgm:t>
    </dgm:pt>
    <dgm:pt modelId="{2F6BC314-EB27-422E-94FD-1673C10CB134}">
      <dgm:prSet phldrT="[Текст]" custT="1"/>
      <dgm:spPr/>
      <dgm:t>
        <a:bodyPr/>
        <a:lstStyle/>
        <a:p>
          <a:pPr algn="just"/>
          <a:r>
            <a:rPr lang="ru-RU" sz="1200" b="1" dirty="0">
              <a:solidFill>
                <a:schemeClr val="bg1"/>
              </a:solidFill>
              <a:latin typeface="Arial Narrow" pitchFamily="34" charset="0"/>
            </a:rPr>
            <a:t>КОНТРОЛЬ РАБОТОДАТЕЛЯ ЗА СОСТОЯНИЕМ УСЛОВИЙ И ОХРАНЫ ТРУДА И СОБЛЮДЕНИЕМ ТРЕБОВАНИЙ ОХРАНЫ ТРУДА В СТРУКТУРНЫХ ПОДРАЗДЕЛЕНИЯХ И НА РАБОЧИХ МЕСТАХ</a:t>
          </a:r>
        </a:p>
      </dgm:t>
    </dgm:pt>
    <dgm:pt modelId="{8A219E5D-3216-48B4-843A-C2C221292C88}" type="parTrans" cxnId="{25B33D27-F7EA-44E9-8FC6-C0D79C369113}">
      <dgm:prSet/>
      <dgm:spPr/>
      <dgm:t>
        <a:bodyPr/>
        <a:lstStyle/>
        <a:p>
          <a:endParaRPr lang="ru-RU"/>
        </a:p>
      </dgm:t>
    </dgm:pt>
    <dgm:pt modelId="{420490FF-692A-411C-90C1-2F9008CEB2F7}" type="sibTrans" cxnId="{25B33D27-F7EA-44E9-8FC6-C0D79C369113}">
      <dgm:prSet/>
      <dgm:spPr/>
      <dgm:t>
        <a:bodyPr/>
        <a:lstStyle/>
        <a:p>
          <a:endParaRPr lang="ru-RU"/>
        </a:p>
      </dgm:t>
    </dgm:pt>
    <dgm:pt modelId="{4D19EE95-3452-444C-B264-03B4C1D40219}">
      <dgm:prSet phldrT="[Текст]" custT="1"/>
      <dgm:spPr/>
      <dgm:t>
        <a:bodyPr/>
        <a:lstStyle/>
        <a:p>
          <a:pPr algn="just"/>
          <a:r>
            <a:rPr lang="ru-RU" sz="1200" b="1" dirty="0">
              <a:solidFill>
                <a:schemeClr val="bg1"/>
              </a:solidFill>
              <a:latin typeface="Arial Narrow" pitchFamily="34" charset="0"/>
            </a:rPr>
            <a:t>РАССЛЕДОВАНИЕ НЕСЧАСТНЫХ СЛУЧАЕВ НА ПРОИЗВОДСТВЕ, ПРОФЕССИОНАЛЬНЫХ ЗАБОЛЕВАНИЙ</a:t>
          </a:r>
        </a:p>
      </dgm:t>
    </dgm:pt>
    <dgm:pt modelId="{A3FC1EC9-7DCD-447C-B03B-47C68B754340}" type="parTrans" cxnId="{A3D7D679-22DC-4DAE-BF09-2EB4565A2433}">
      <dgm:prSet/>
      <dgm:spPr/>
      <dgm:t>
        <a:bodyPr/>
        <a:lstStyle/>
        <a:p>
          <a:endParaRPr lang="ru-RU"/>
        </a:p>
      </dgm:t>
    </dgm:pt>
    <dgm:pt modelId="{C8AC2D2F-F06B-4E80-BE3C-212D8C2B0B82}" type="sibTrans" cxnId="{A3D7D679-22DC-4DAE-BF09-2EB4565A2433}">
      <dgm:prSet/>
      <dgm:spPr/>
      <dgm:t>
        <a:bodyPr/>
        <a:lstStyle/>
        <a:p>
          <a:endParaRPr lang="ru-RU"/>
        </a:p>
      </dgm:t>
    </dgm:pt>
    <dgm:pt modelId="{AA800E2F-F513-40A5-8B43-D49F735F6D8D}">
      <dgm:prSet phldrT="[Текст]" custT="1"/>
      <dgm:spPr/>
      <dgm:t>
        <a:bodyPr/>
        <a:lstStyle/>
        <a:p>
          <a:pPr algn="just"/>
          <a:r>
            <a:rPr lang="ru-RU" sz="1200" b="1" dirty="0">
              <a:solidFill>
                <a:schemeClr val="bg1"/>
              </a:solidFill>
              <a:latin typeface="Arial Narrow" pitchFamily="34" charset="0"/>
            </a:rPr>
            <a:t>РАССМОТРЕНИЕ ОБСТОЯТЕЛЬСТВ И ПРИЧИН, ПРИВЕДШИХ К ВОЗНИКНОВЕНИЮ МИКРОПОВРЕЖДЕНИЙ (МИКРОТРАВМ)</a:t>
          </a:r>
        </a:p>
      </dgm:t>
    </dgm:pt>
    <dgm:pt modelId="{68D7BFD8-B9DA-4626-8210-CB890519F5E0}" type="parTrans" cxnId="{A46836AF-6380-4339-B541-504B17D34169}">
      <dgm:prSet/>
      <dgm:spPr/>
      <dgm:t>
        <a:bodyPr/>
        <a:lstStyle/>
        <a:p>
          <a:endParaRPr lang="ru-RU"/>
        </a:p>
      </dgm:t>
    </dgm:pt>
    <dgm:pt modelId="{0E15D9AB-C11A-4D79-9EC4-B471D0C6BEC8}" type="sibTrans" cxnId="{A46836AF-6380-4339-B541-504B17D34169}">
      <dgm:prSet/>
      <dgm:spPr/>
      <dgm:t>
        <a:bodyPr/>
        <a:lstStyle/>
        <a:p>
          <a:endParaRPr lang="ru-RU"/>
        </a:p>
      </dgm:t>
    </dgm:pt>
    <dgm:pt modelId="{0201749B-C839-4225-B61E-B5F2EA7BCAD3}" type="pres">
      <dgm:prSet presAssocID="{84F710AB-E901-4352-BE2B-40C4F8B9930E}" presName="outerComposite" presStyleCnt="0">
        <dgm:presLayoutVars>
          <dgm:chMax val="5"/>
          <dgm:dir/>
          <dgm:resizeHandles val="exact"/>
        </dgm:presLayoutVars>
      </dgm:prSet>
      <dgm:spPr/>
    </dgm:pt>
    <dgm:pt modelId="{C2FFAB54-81C0-4891-972D-E40A3E6C9A42}" type="pres">
      <dgm:prSet presAssocID="{84F710AB-E901-4352-BE2B-40C4F8B9930E}" presName="dummyMaxCanvas" presStyleCnt="0">
        <dgm:presLayoutVars/>
      </dgm:prSet>
      <dgm:spPr/>
    </dgm:pt>
    <dgm:pt modelId="{8AA07B32-E68D-4C06-9CFB-B8126C09CD60}" type="pres">
      <dgm:prSet presAssocID="{84F710AB-E901-4352-BE2B-40C4F8B9930E}" presName="FiveNodes_1" presStyleLbl="node1" presStyleIdx="0" presStyleCnt="5">
        <dgm:presLayoutVars>
          <dgm:bulletEnabled val="1"/>
        </dgm:presLayoutVars>
      </dgm:prSet>
      <dgm:spPr/>
    </dgm:pt>
    <dgm:pt modelId="{2390379F-17A6-4BDA-A702-79A1EF2C17D8}" type="pres">
      <dgm:prSet presAssocID="{84F710AB-E901-4352-BE2B-40C4F8B9930E}" presName="FiveNodes_2" presStyleLbl="node1" presStyleIdx="1" presStyleCnt="5">
        <dgm:presLayoutVars>
          <dgm:bulletEnabled val="1"/>
        </dgm:presLayoutVars>
      </dgm:prSet>
      <dgm:spPr/>
    </dgm:pt>
    <dgm:pt modelId="{0A1054BC-8CE8-488D-8107-EA483730B04A}" type="pres">
      <dgm:prSet presAssocID="{84F710AB-E901-4352-BE2B-40C4F8B9930E}" presName="FiveNodes_3" presStyleLbl="node1" presStyleIdx="2" presStyleCnt="5">
        <dgm:presLayoutVars>
          <dgm:bulletEnabled val="1"/>
        </dgm:presLayoutVars>
      </dgm:prSet>
      <dgm:spPr/>
    </dgm:pt>
    <dgm:pt modelId="{292CB1BA-077C-4AFD-A5BE-71ECF3001C58}" type="pres">
      <dgm:prSet presAssocID="{84F710AB-E901-4352-BE2B-40C4F8B9930E}" presName="FiveNodes_4" presStyleLbl="node1" presStyleIdx="3" presStyleCnt="5">
        <dgm:presLayoutVars>
          <dgm:bulletEnabled val="1"/>
        </dgm:presLayoutVars>
      </dgm:prSet>
      <dgm:spPr/>
    </dgm:pt>
    <dgm:pt modelId="{4FD492E2-17CE-4F1C-85C6-A69EEDB3578D}" type="pres">
      <dgm:prSet presAssocID="{84F710AB-E901-4352-BE2B-40C4F8B9930E}" presName="FiveNodes_5" presStyleLbl="node1" presStyleIdx="4" presStyleCnt="5">
        <dgm:presLayoutVars>
          <dgm:bulletEnabled val="1"/>
        </dgm:presLayoutVars>
      </dgm:prSet>
      <dgm:spPr/>
    </dgm:pt>
    <dgm:pt modelId="{8932678F-5EBF-460A-8342-7DF858385C50}" type="pres">
      <dgm:prSet presAssocID="{84F710AB-E901-4352-BE2B-40C4F8B9930E}" presName="FiveConn_1-2" presStyleLbl="fgAccFollowNode1" presStyleIdx="0" presStyleCnt="4">
        <dgm:presLayoutVars>
          <dgm:bulletEnabled val="1"/>
        </dgm:presLayoutVars>
      </dgm:prSet>
      <dgm:spPr/>
    </dgm:pt>
    <dgm:pt modelId="{C383BC08-40B4-4B2F-8123-98C3940F0E39}" type="pres">
      <dgm:prSet presAssocID="{84F710AB-E901-4352-BE2B-40C4F8B9930E}" presName="FiveConn_2-3" presStyleLbl="fgAccFollowNode1" presStyleIdx="1" presStyleCnt="4">
        <dgm:presLayoutVars>
          <dgm:bulletEnabled val="1"/>
        </dgm:presLayoutVars>
      </dgm:prSet>
      <dgm:spPr/>
    </dgm:pt>
    <dgm:pt modelId="{F7984F99-2989-4AC8-B9E6-B1704C9B8CB5}" type="pres">
      <dgm:prSet presAssocID="{84F710AB-E901-4352-BE2B-40C4F8B9930E}" presName="FiveConn_3-4" presStyleLbl="fgAccFollowNode1" presStyleIdx="2" presStyleCnt="4">
        <dgm:presLayoutVars>
          <dgm:bulletEnabled val="1"/>
        </dgm:presLayoutVars>
      </dgm:prSet>
      <dgm:spPr/>
    </dgm:pt>
    <dgm:pt modelId="{2CE12A99-3D79-4107-B7A4-863C58ADA8C3}" type="pres">
      <dgm:prSet presAssocID="{84F710AB-E901-4352-BE2B-40C4F8B9930E}" presName="FiveConn_4-5" presStyleLbl="fgAccFollowNode1" presStyleIdx="3" presStyleCnt="4">
        <dgm:presLayoutVars>
          <dgm:bulletEnabled val="1"/>
        </dgm:presLayoutVars>
      </dgm:prSet>
      <dgm:spPr/>
    </dgm:pt>
    <dgm:pt modelId="{7738FC8A-6830-4C48-AE39-E79892547733}" type="pres">
      <dgm:prSet presAssocID="{84F710AB-E901-4352-BE2B-40C4F8B9930E}" presName="FiveNodes_1_text" presStyleLbl="node1" presStyleIdx="4" presStyleCnt="5">
        <dgm:presLayoutVars>
          <dgm:bulletEnabled val="1"/>
        </dgm:presLayoutVars>
      </dgm:prSet>
      <dgm:spPr/>
    </dgm:pt>
    <dgm:pt modelId="{7FCE7B78-717F-4CBA-9298-6B0386441621}" type="pres">
      <dgm:prSet presAssocID="{84F710AB-E901-4352-BE2B-40C4F8B9930E}" presName="FiveNodes_2_text" presStyleLbl="node1" presStyleIdx="4" presStyleCnt="5">
        <dgm:presLayoutVars>
          <dgm:bulletEnabled val="1"/>
        </dgm:presLayoutVars>
      </dgm:prSet>
      <dgm:spPr/>
    </dgm:pt>
    <dgm:pt modelId="{5106E6CE-5E43-44FF-B7F7-1797361581C9}" type="pres">
      <dgm:prSet presAssocID="{84F710AB-E901-4352-BE2B-40C4F8B9930E}" presName="FiveNodes_3_text" presStyleLbl="node1" presStyleIdx="4" presStyleCnt="5">
        <dgm:presLayoutVars>
          <dgm:bulletEnabled val="1"/>
        </dgm:presLayoutVars>
      </dgm:prSet>
      <dgm:spPr/>
    </dgm:pt>
    <dgm:pt modelId="{F127D0EB-F8DF-4CD9-9690-4CCD47D0C38E}" type="pres">
      <dgm:prSet presAssocID="{84F710AB-E901-4352-BE2B-40C4F8B9930E}" presName="FiveNodes_4_text" presStyleLbl="node1" presStyleIdx="4" presStyleCnt="5">
        <dgm:presLayoutVars>
          <dgm:bulletEnabled val="1"/>
        </dgm:presLayoutVars>
      </dgm:prSet>
      <dgm:spPr/>
    </dgm:pt>
    <dgm:pt modelId="{59D9A31B-F371-44CA-93DE-796AB3A8E56B}" type="pres">
      <dgm:prSet presAssocID="{84F710AB-E901-4352-BE2B-40C4F8B9930E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E3BED805-D90F-42E6-B4AE-4CFC3FD234CF}" type="presOf" srcId="{2F6BC314-EB27-422E-94FD-1673C10CB134}" destId="{0A1054BC-8CE8-488D-8107-EA483730B04A}" srcOrd="0" destOrd="0" presId="urn:microsoft.com/office/officeart/2005/8/layout/vProcess5"/>
    <dgm:cxn modelId="{25B33D27-F7EA-44E9-8FC6-C0D79C369113}" srcId="{84F710AB-E901-4352-BE2B-40C4F8B9930E}" destId="{2F6BC314-EB27-422E-94FD-1673C10CB134}" srcOrd="2" destOrd="0" parTransId="{8A219E5D-3216-48B4-843A-C2C221292C88}" sibTransId="{420490FF-692A-411C-90C1-2F9008CEB2F7}"/>
    <dgm:cxn modelId="{25524A28-7AC8-408D-BD7F-4F217BC36EFD}" type="presOf" srcId="{AA800E2F-F513-40A5-8B43-D49F735F6D8D}" destId="{59D9A31B-F371-44CA-93DE-796AB3A8E56B}" srcOrd="1" destOrd="0" presId="urn:microsoft.com/office/officeart/2005/8/layout/vProcess5"/>
    <dgm:cxn modelId="{4D7B4F2C-482B-4D4F-A5B6-06C98A77FEF5}" type="presOf" srcId="{420490FF-692A-411C-90C1-2F9008CEB2F7}" destId="{F7984F99-2989-4AC8-B9E6-B1704C9B8CB5}" srcOrd="0" destOrd="0" presId="urn:microsoft.com/office/officeart/2005/8/layout/vProcess5"/>
    <dgm:cxn modelId="{25FFE33D-8762-43C2-AAD7-320905FAC9E2}" type="presOf" srcId="{2F6BC314-EB27-422E-94FD-1673C10CB134}" destId="{5106E6CE-5E43-44FF-B7F7-1797361581C9}" srcOrd="1" destOrd="0" presId="urn:microsoft.com/office/officeart/2005/8/layout/vProcess5"/>
    <dgm:cxn modelId="{BD04F85C-EACD-4BC3-8635-0A6E13A76356}" type="presOf" srcId="{AA800E2F-F513-40A5-8B43-D49F735F6D8D}" destId="{4FD492E2-17CE-4F1C-85C6-A69EEDB3578D}" srcOrd="0" destOrd="0" presId="urn:microsoft.com/office/officeart/2005/8/layout/vProcess5"/>
    <dgm:cxn modelId="{BD362B5E-C8B6-4FBB-B81E-0741681D7E4F}" type="presOf" srcId="{CCC27177-BC8B-4D6B-8249-AEC84D748CAB}" destId="{7738FC8A-6830-4C48-AE39-E79892547733}" srcOrd="1" destOrd="0" presId="urn:microsoft.com/office/officeart/2005/8/layout/vProcess5"/>
    <dgm:cxn modelId="{B397C25E-6FAC-4573-A6E0-AC0EEECF66F0}" type="presOf" srcId="{30FBA397-5FCC-434D-8249-B9FCD6680C92}" destId="{7FCE7B78-717F-4CBA-9298-6B0386441621}" srcOrd="1" destOrd="0" presId="urn:microsoft.com/office/officeart/2005/8/layout/vProcess5"/>
    <dgm:cxn modelId="{5B7E1A62-4DE0-464F-9374-A7835AFED6F3}" type="presOf" srcId="{30FBA397-5FCC-434D-8249-B9FCD6680C92}" destId="{2390379F-17A6-4BDA-A702-79A1EF2C17D8}" srcOrd="0" destOrd="0" presId="urn:microsoft.com/office/officeart/2005/8/layout/vProcess5"/>
    <dgm:cxn modelId="{40395E4A-EB43-4E1E-AF38-59D2CF2785B0}" srcId="{84F710AB-E901-4352-BE2B-40C4F8B9930E}" destId="{30FBA397-5FCC-434D-8249-B9FCD6680C92}" srcOrd="1" destOrd="0" parTransId="{658CF346-4F1A-4F6B-911F-E51C133400C7}" sibTransId="{4D9E7118-F12D-4F83-BE3F-B18AA44FB78A}"/>
    <dgm:cxn modelId="{7A67BE4A-744D-4964-9E1B-8CB6EAB761C9}" type="presOf" srcId="{4D19EE95-3452-444C-B264-03B4C1D40219}" destId="{F127D0EB-F8DF-4CD9-9690-4CCD47D0C38E}" srcOrd="1" destOrd="0" presId="urn:microsoft.com/office/officeart/2005/8/layout/vProcess5"/>
    <dgm:cxn modelId="{A3D7D679-22DC-4DAE-BF09-2EB4565A2433}" srcId="{84F710AB-E901-4352-BE2B-40C4F8B9930E}" destId="{4D19EE95-3452-444C-B264-03B4C1D40219}" srcOrd="3" destOrd="0" parTransId="{A3FC1EC9-7DCD-447C-B03B-47C68B754340}" sibTransId="{C8AC2D2F-F06B-4E80-BE3C-212D8C2B0B82}"/>
    <dgm:cxn modelId="{86418E80-AA77-44B8-BB66-65E52BF26F19}" type="presOf" srcId="{4D19EE95-3452-444C-B264-03B4C1D40219}" destId="{292CB1BA-077C-4AFD-A5BE-71ECF3001C58}" srcOrd="0" destOrd="0" presId="urn:microsoft.com/office/officeart/2005/8/layout/vProcess5"/>
    <dgm:cxn modelId="{D1B4AD93-8026-4B0B-9A6E-B5C8F72B6891}" srcId="{84F710AB-E901-4352-BE2B-40C4F8B9930E}" destId="{CCC27177-BC8B-4D6B-8249-AEC84D748CAB}" srcOrd="0" destOrd="0" parTransId="{E93265D7-533A-4A0B-B003-99A9025E5CB0}" sibTransId="{CF9388B0-D08E-4A79-AE7F-268498820631}"/>
    <dgm:cxn modelId="{20212DAF-4C8C-480F-9132-226CDEEE6428}" type="presOf" srcId="{4D9E7118-F12D-4F83-BE3F-B18AA44FB78A}" destId="{C383BC08-40B4-4B2F-8123-98C3940F0E39}" srcOrd="0" destOrd="0" presId="urn:microsoft.com/office/officeart/2005/8/layout/vProcess5"/>
    <dgm:cxn modelId="{A46836AF-6380-4339-B541-504B17D34169}" srcId="{84F710AB-E901-4352-BE2B-40C4F8B9930E}" destId="{AA800E2F-F513-40A5-8B43-D49F735F6D8D}" srcOrd="4" destOrd="0" parTransId="{68D7BFD8-B9DA-4626-8210-CB890519F5E0}" sibTransId="{0E15D9AB-C11A-4D79-9EC4-B471D0C6BEC8}"/>
    <dgm:cxn modelId="{74CA57AF-4F60-475A-8385-EC16AAC9C435}" type="presOf" srcId="{C8AC2D2F-F06B-4E80-BE3C-212D8C2B0B82}" destId="{2CE12A99-3D79-4107-B7A4-863C58ADA8C3}" srcOrd="0" destOrd="0" presId="urn:microsoft.com/office/officeart/2005/8/layout/vProcess5"/>
    <dgm:cxn modelId="{324A9DCB-54D6-4032-9526-325E49AB1B5D}" type="presOf" srcId="{CCC27177-BC8B-4D6B-8249-AEC84D748CAB}" destId="{8AA07B32-E68D-4C06-9CFB-B8126C09CD60}" srcOrd="0" destOrd="0" presId="urn:microsoft.com/office/officeart/2005/8/layout/vProcess5"/>
    <dgm:cxn modelId="{12E3DDE6-6DAE-41D3-88A9-03F80E3EB843}" type="presOf" srcId="{CF9388B0-D08E-4A79-AE7F-268498820631}" destId="{8932678F-5EBF-460A-8342-7DF858385C50}" srcOrd="0" destOrd="0" presId="urn:microsoft.com/office/officeart/2005/8/layout/vProcess5"/>
    <dgm:cxn modelId="{F2AB9EFA-AFA4-4E6B-BD45-603512218828}" type="presOf" srcId="{84F710AB-E901-4352-BE2B-40C4F8B9930E}" destId="{0201749B-C839-4225-B61E-B5F2EA7BCAD3}" srcOrd="0" destOrd="0" presId="urn:microsoft.com/office/officeart/2005/8/layout/vProcess5"/>
    <dgm:cxn modelId="{BF1EB977-C8C8-4AEF-8D33-3BBE62012398}" type="presParOf" srcId="{0201749B-C839-4225-B61E-B5F2EA7BCAD3}" destId="{C2FFAB54-81C0-4891-972D-E40A3E6C9A42}" srcOrd="0" destOrd="0" presId="urn:microsoft.com/office/officeart/2005/8/layout/vProcess5"/>
    <dgm:cxn modelId="{FED8818F-96AA-403B-B5B3-5080A8B1BE5E}" type="presParOf" srcId="{0201749B-C839-4225-B61E-B5F2EA7BCAD3}" destId="{8AA07B32-E68D-4C06-9CFB-B8126C09CD60}" srcOrd="1" destOrd="0" presId="urn:microsoft.com/office/officeart/2005/8/layout/vProcess5"/>
    <dgm:cxn modelId="{90B3736F-0EBA-4464-B891-DD5984B7038F}" type="presParOf" srcId="{0201749B-C839-4225-B61E-B5F2EA7BCAD3}" destId="{2390379F-17A6-4BDA-A702-79A1EF2C17D8}" srcOrd="2" destOrd="0" presId="urn:microsoft.com/office/officeart/2005/8/layout/vProcess5"/>
    <dgm:cxn modelId="{E38D4B41-4D5E-4992-BA3F-22CC1A77CBE7}" type="presParOf" srcId="{0201749B-C839-4225-B61E-B5F2EA7BCAD3}" destId="{0A1054BC-8CE8-488D-8107-EA483730B04A}" srcOrd="3" destOrd="0" presId="urn:microsoft.com/office/officeart/2005/8/layout/vProcess5"/>
    <dgm:cxn modelId="{4481C555-67BE-4140-BF6D-626431F616AD}" type="presParOf" srcId="{0201749B-C839-4225-B61E-B5F2EA7BCAD3}" destId="{292CB1BA-077C-4AFD-A5BE-71ECF3001C58}" srcOrd="4" destOrd="0" presId="urn:microsoft.com/office/officeart/2005/8/layout/vProcess5"/>
    <dgm:cxn modelId="{406AA9C4-C571-44CC-8A83-7918C3E7689D}" type="presParOf" srcId="{0201749B-C839-4225-B61E-B5F2EA7BCAD3}" destId="{4FD492E2-17CE-4F1C-85C6-A69EEDB3578D}" srcOrd="5" destOrd="0" presId="urn:microsoft.com/office/officeart/2005/8/layout/vProcess5"/>
    <dgm:cxn modelId="{A2C4C5C0-656D-45DD-9E04-033C3F25D3A7}" type="presParOf" srcId="{0201749B-C839-4225-B61E-B5F2EA7BCAD3}" destId="{8932678F-5EBF-460A-8342-7DF858385C50}" srcOrd="6" destOrd="0" presId="urn:microsoft.com/office/officeart/2005/8/layout/vProcess5"/>
    <dgm:cxn modelId="{BDF3D383-154E-4620-8303-B3EADFB5AB26}" type="presParOf" srcId="{0201749B-C839-4225-B61E-B5F2EA7BCAD3}" destId="{C383BC08-40B4-4B2F-8123-98C3940F0E39}" srcOrd="7" destOrd="0" presId="urn:microsoft.com/office/officeart/2005/8/layout/vProcess5"/>
    <dgm:cxn modelId="{7B417CFE-5E00-4240-B1E2-4CDC4110A0F1}" type="presParOf" srcId="{0201749B-C839-4225-B61E-B5F2EA7BCAD3}" destId="{F7984F99-2989-4AC8-B9E6-B1704C9B8CB5}" srcOrd="8" destOrd="0" presId="urn:microsoft.com/office/officeart/2005/8/layout/vProcess5"/>
    <dgm:cxn modelId="{C03BEC61-F00C-4233-A08F-64C7F214A4BB}" type="presParOf" srcId="{0201749B-C839-4225-B61E-B5F2EA7BCAD3}" destId="{2CE12A99-3D79-4107-B7A4-863C58ADA8C3}" srcOrd="9" destOrd="0" presId="urn:microsoft.com/office/officeart/2005/8/layout/vProcess5"/>
    <dgm:cxn modelId="{7FDE9FD3-28DA-4C07-8DEE-D2A6F7882EED}" type="presParOf" srcId="{0201749B-C839-4225-B61E-B5F2EA7BCAD3}" destId="{7738FC8A-6830-4C48-AE39-E79892547733}" srcOrd="10" destOrd="0" presId="urn:microsoft.com/office/officeart/2005/8/layout/vProcess5"/>
    <dgm:cxn modelId="{E2B8299D-53C5-4AC9-AE42-B6B6C13D4A56}" type="presParOf" srcId="{0201749B-C839-4225-B61E-B5F2EA7BCAD3}" destId="{7FCE7B78-717F-4CBA-9298-6B0386441621}" srcOrd="11" destOrd="0" presId="urn:microsoft.com/office/officeart/2005/8/layout/vProcess5"/>
    <dgm:cxn modelId="{FEF27E8D-56EA-4F8B-9CFA-08CDE5E29368}" type="presParOf" srcId="{0201749B-C839-4225-B61E-B5F2EA7BCAD3}" destId="{5106E6CE-5E43-44FF-B7F7-1797361581C9}" srcOrd="12" destOrd="0" presId="urn:microsoft.com/office/officeart/2005/8/layout/vProcess5"/>
    <dgm:cxn modelId="{4F7AD0D5-2F61-43AE-9630-90F1AB42D6E5}" type="presParOf" srcId="{0201749B-C839-4225-B61E-B5F2EA7BCAD3}" destId="{F127D0EB-F8DF-4CD9-9690-4CCD47D0C38E}" srcOrd="13" destOrd="0" presId="urn:microsoft.com/office/officeart/2005/8/layout/vProcess5"/>
    <dgm:cxn modelId="{3DBE10D1-192D-4E1E-BD13-8233F5C2BFC5}" type="presParOf" srcId="{0201749B-C839-4225-B61E-B5F2EA7BCAD3}" destId="{59D9A31B-F371-44CA-93DE-796AB3A8E56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8686EBF-2D5A-4BDE-8BC3-CDEB765C10E9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154B41-9DA7-42C3-9E0C-797C51161072}">
      <dgm:prSet phldrT="[Текст]"/>
      <dgm:spPr/>
      <dgm:t>
        <a:bodyPr/>
        <a:lstStyle/>
        <a:p>
          <a:r>
            <a:rPr lang="ru-RU" dirty="0"/>
            <a:t>Группы факторы</a:t>
          </a:r>
        </a:p>
      </dgm:t>
    </dgm:pt>
    <dgm:pt modelId="{70FE3DC3-E580-415B-AABB-488E78C724EC}" type="parTrans" cxnId="{3F69FCE3-5C7D-43EC-BF52-05EF895685DA}">
      <dgm:prSet/>
      <dgm:spPr/>
      <dgm:t>
        <a:bodyPr/>
        <a:lstStyle/>
        <a:p>
          <a:endParaRPr lang="ru-RU"/>
        </a:p>
      </dgm:t>
    </dgm:pt>
    <dgm:pt modelId="{EE238CC9-8086-49E3-AACE-4B46DCDF3F0F}" type="sibTrans" cxnId="{3F69FCE3-5C7D-43EC-BF52-05EF895685DA}">
      <dgm:prSet/>
      <dgm:spPr/>
      <dgm:t>
        <a:bodyPr/>
        <a:lstStyle/>
        <a:p>
          <a:endParaRPr lang="ru-RU"/>
        </a:p>
      </dgm:t>
    </dgm:pt>
    <dgm:pt modelId="{CF97C797-BDB8-4616-88E5-6E12C905A262}">
      <dgm:prSet phldrT="[Текст]"/>
      <dgm:spPr/>
      <dgm:t>
        <a:bodyPr/>
        <a:lstStyle/>
        <a:p>
          <a:r>
            <a:rPr lang="ru-RU" dirty="0">
              <a:solidFill>
                <a:schemeClr val="accent2"/>
              </a:solidFill>
            </a:rPr>
            <a:t>30 факторов</a:t>
          </a:r>
        </a:p>
      </dgm:t>
    </dgm:pt>
    <dgm:pt modelId="{DBA191D1-393D-443C-87A0-1ABBF5CFE641}" type="parTrans" cxnId="{BFB648CE-041F-470E-9487-D86094BC58D9}">
      <dgm:prSet/>
      <dgm:spPr/>
      <dgm:t>
        <a:bodyPr/>
        <a:lstStyle/>
        <a:p>
          <a:endParaRPr lang="ru-RU"/>
        </a:p>
      </dgm:t>
    </dgm:pt>
    <dgm:pt modelId="{57C4512B-4AD1-4E31-96EA-56FDFA328CB9}" type="sibTrans" cxnId="{BFB648CE-041F-470E-9487-D86094BC58D9}">
      <dgm:prSet/>
      <dgm:spPr/>
      <dgm:t>
        <a:bodyPr/>
        <a:lstStyle/>
        <a:p>
          <a:endParaRPr lang="ru-RU"/>
        </a:p>
      </dgm:t>
    </dgm:pt>
    <dgm:pt modelId="{F5476C4C-FE64-4A04-9834-5B83872473DF}">
      <dgm:prSet phldrT="[Текст]"/>
      <dgm:spPr/>
      <dgm:t>
        <a:bodyPr/>
        <a:lstStyle/>
        <a:p>
          <a:r>
            <a:rPr lang="ru-RU" dirty="0"/>
            <a:t>Зоны воздействия</a:t>
          </a:r>
        </a:p>
      </dgm:t>
    </dgm:pt>
    <dgm:pt modelId="{C49167A1-1684-4FCF-89B3-BD545DD5CA56}" type="parTrans" cxnId="{A19F67B9-8852-43E1-8ED1-1AE0F8554B7A}">
      <dgm:prSet/>
      <dgm:spPr/>
      <dgm:t>
        <a:bodyPr/>
        <a:lstStyle/>
        <a:p>
          <a:endParaRPr lang="ru-RU"/>
        </a:p>
      </dgm:t>
    </dgm:pt>
    <dgm:pt modelId="{F7C98732-2315-4796-A64F-387692823441}" type="sibTrans" cxnId="{A19F67B9-8852-43E1-8ED1-1AE0F8554B7A}">
      <dgm:prSet/>
      <dgm:spPr/>
      <dgm:t>
        <a:bodyPr/>
        <a:lstStyle/>
        <a:p>
          <a:endParaRPr lang="ru-RU"/>
        </a:p>
      </dgm:t>
    </dgm:pt>
    <dgm:pt modelId="{01566200-59D7-44C4-A381-899341FA9D2A}">
      <dgm:prSet phldrT="[Текст]"/>
      <dgm:spPr/>
      <dgm:t>
        <a:bodyPr/>
        <a:lstStyle/>
        <a:p>
          <a:r>
            <a:rPr lang="ru-RU" dirty="0">
              <a:solidFill>
                <a:schemeClr val="accent2"/>
              </a:solidFill>
            </a:rPr>
            <a:t>9 зон воздействия</a:t>
          </a:r>
        </a:p>
      </dgm:t>
    </dgm:pt>
    <dgm:pt modelId="{C71E3F89-6BA5-413C-8880-CA68088D8DFC}" type="parTrans" cxnId="{D88EAB90-CA28-4F5F-8A37-2AC20FE7F19B}">
      <dgm:prSet/>
      <dgm:spPr/>
      <dgm:t>
        <a:bodyPr/>
        <a:lstStyle/>
        <a:p>
          <a:endParaRPr lang="ru-RU"/>
        </a:p>
      </dgm:t>
    </dgm:pt>
    <dgm:pt modelId="{D362B0BE-8E93-4EC1-AF46-8CABD2EEDCC9}" type="sibTrans" cxnId="{D88EAB90-CA28-4F5F-8A37-2AC20FE7F19B}">
      <dgm:prSet/>
      <dgm:spPr/>
      <dgm:t>
        <a:bodyPr/>
        <a:lstStyle/>
        <a:p>
          <a:endParaRPr lang="ru-RU"/>
        </a:p>
      </dgm:t>
    </dgm:pt>
    <dgm:pt modelId="{23D90724-D8A8-4E34-9ED2-8B2B7423E341}">
      <dgm:prSet phldrT="[Текст]"/>
      <dgm:spPr/>
      <dgm:t>
        <a:bodyPr/>
        <a:lstStyle/>
        <a:p>
          <a:r>
            <a:rPr lang="ru-RU" dirty="0"/>
            <a:t>Характер защиты</a:t>
          </a:r>
        </a:p>
      </dgm:t>
    </dgm:pt>
    <dgm:pt modelId="{23792978-18FE-4830-90C9-79952262C6F5}" type="parTrans" cxnId="{48550462-80A2-434F-A4AD-AA684EFC677B}">
      <dgm:prSet/>
      <dgm:spPr/>
      <dgm:t>
        <a:bodyPr/>
        <a:lstStyle/>
        <a:p>
          <a:endParaRPr lang="ru-RU"/>
        </a:p>
      </dgm:t>
    </dgm:pt>
    <dgm:pt modelId="{9FDB3E9D-8E96-4A56-B27B-C7372D9C7790}" type="sibTrans" cxnId="{48550462-80A2-434F-A4AD-AA684EFC677B}">
      <dgm:prSet/>
      <dgm:spPr/>
      <dgm:t>
        <a:bodyPr/>
        <a:lstStyle/>
        <a:p>
          <a:endParaRPr lang="ru-RU"/>
        </a:p>
      </dgm:t>
    </dgm:pt>
    <dgm:pt modelId="{ACD69C8F-515D-4B67-B4E6-FD03CA1E5257}">
      <dgm:prSet phldrT="[Текст]"/>
      <dgm:spPr/>
      <dgm:t>
        <a:bodyPr/>
        <a:lstStyle/>
        <a:p>
          <a:r>
            <a:rPr lang="ru-RU" dirty="0">
              <a:solidFill>
                <a:schemeClr val="accent2"/>
              </a:solidFill>
            </a:rPr>
            <a:t>От 1 до 8 направлений защиты по каждому фактору</a:t>
          </a:r>
        </a:p>
      </dgm:t>
    </dgm:pt>
    <dgm:pt modelId="{E045EF78-6BF0-478C-82C7-D22D1B64CDE8}" type="parTrans" cxnId="{3B01BACF-0DA5-4BC7-9A6F-4020E8F27DE5}">
      <dgm:prSet/>
      <dgm:spPr/>
      <dgm:t>
        <a:bodyPr/>
        <a:lstStyle/>
        <a:p>
          <a:endParaRPr lang="ru-RU"/>
        </a:p>
      </dgm:t>
    </dgm:pt>
    <dgm:pt modelId="{2CA806A1-A78E-4D8A-BC87-F66F5A84D2AF}" type="sibTrans" cxnId="{3B01BACF-0DA5-4BC7-9A6F-4020E8F27DE5}">
      <dgm:prSet/>
      <dgm:spPr/>
      <dgm:t>
        <a:bodyPr/>
        <a:lstStyle/>
        <a:p>
          <a:endParaRPr lang="ru-RU"/>
        </a:p>
      </dgm:t>
    </dgm:pt>
    <dgm:pt modelId="{59217798-80A9-4DDD-9FB1-2769BD4FD578}">
      <dgm:prSet phldrT="[Текст]"/>
      <dgm:spPr/>
      <dgm:t>
        <a:bodyPr/>
        <a:lstStyle/>
        <a:p>
          <a:r>
            <a:rPr lang="ru-RU" dirty="0"/>
            <a:t>Средства индивидуальной защиты</a:t>
          </a:r>
        </a:p>
      </dgm:t>
    </dgm:pt>
    <dgm:pt modelId="{2DCE2412-74B1-49EA-A7C2-57D870C4A3B8}" type="parTrans" cxnId="{5D480EBE-81A9-4991-B2E9-0C0C3FCC9DC9}">
      <dgm:prSet/>
      <dgm:spPr/>
      <dgm:t>
        <a:bodyPr/>
        <a:lstStyle/>
        <a:p>
          <a:endParaRPr lang="ru-RU"/>
        </a:p>
      </dgm:t>
    </dgm:pt>
    <dgm:pt modelId="{D0B389B9-7A44-4266-81A8-BDB3A42AABBA}" type="sibTrans" cxnId="{5D480EBE-81A9-4991-B2E9-0C0C3FCC9DC9}">
      <dgm:prSet/>
      <dgm:spPr/>
      <dgm:t>
        <a:bodyPr/>
        <a:lstStyle/>
        <a:p>
          <a:endParaRPr lang="ru-RU"/>
        </a:p>
      </dgm:t>
    </dgm:pt>
    <dgm:pt modelId="{474E49A0-F845-4AE7-A170-3E2DD538A8AE}">
      <dgm:prSet phldrT="[Текст]"/>
      <dgm:spPr/>
      <dgm:t>
        <a:bodyPr/>
        <a:lstStyle/>
        <a:p>
          <a:r>
            <a:rPr lang="ru-RU" dirty="0">
              <a:solidFill>
                <a:schemeClr val="accent2"/>
              </a:solidFill>
            </a:rPr>
            <a:t>Класс (подкласс), степени защиты</a:t>
          </a:r>
        </a:p>
      </dgm:t>
    </dgm:pt>
    <dgm:pt modelId="{38D8F626-F5D5-4560-9FC7-BD0B929BE336}" type="parTrans" cxnId="{D407E87A-1D7E-43FE-A792-6B549F53D70E}">
      <dgm:prSet/>
      <dgm:spPr/>
      <dgm:t>
        <a:bodyPr/>
        <a:lstStyle/>
        <a:p>
          <a:endParaRPr lang="ru-RU"/>
        </a:p>
      </dgm:t>
    </dgm:pt>
    <dgm:pt modelId="{3DE07D32-8D83-4747-B90C-B94BC90612FF}" type="sibTrans" cxnId="{D407E87A-1D7E-43FE-A792-6B549F53D70E}">
      <dgm:prSet/>
      <dgm:spPr/>
      <dgm:t>
        <a:bodyPr/>
        <a:lstStyle/>
        <a:p>
          <a:endParaRPr lang="ru-RU"/>
        </a:p>
      </dgm:t>
    </dgm:pt>
    <dgm:pt modelId="{D4ED7561-6366-4D85-8097-9428FD5EFB79}" type="pres">
      <dgm:prSet presAssocID="{38686EBF-2D5A-4BDE-8BC3-CDEB765C10E9}" presName="Name0" presStyleCnt="0">
        <dgm:presLayoutVars>
          <dgm:dir/>
          <dgm:animLvl val="lvl"/>
          <dgm:resizeHandles val="exact"/>
        </dgm:presLayoutVars>
      </dgm:prSet>
      <dgm:spPr/>
    </dgm:pt>
    <dgm:pt modelId="{33A9449C-76C9-4847-BB50-932E14AA2E1F}" type="pres">
      <dgm:prSet presAssocID="{38686EBF-2D5A-4BDE-8BC3-CDEB765C10E9}" presName="tSp" presStyleCnt="0"/>
      <dgm:spPr/>
    </dgm:pt>
    <dgm:pt modelId="{9A329D15-C81C-4F82-ADA4-2B98D7A0FF51}" type="pres">
      <dgm:prSet presAssocID="{38686EBF-2D5A-4BDE-8BC3-CDEB765C10E9}" presName="bSp" presStyleCnt="0"/>
      <dgm:spPr/>
    </dgm:pt>
    <dgm:pt modelId="{2F6BB127-B688-49CB-BB37-C845DE764077}" type="pres">
      <dgm:prSet presAssocID="{38686EBF-2D5A-4BDE-8BC3-CDEB765C10E9}" presName="process" presStyleCnt="0"/>
      <dgm:spPr/>
    </dgm:pt>
    <dgm:pt modelId="{D26DAE0E-67AF-47DE-B171-BAB94C61D9A1}" type="pres">
      <dgm:prSet presAssocID="{B7154B41-9DA7-42C3-9E0C-797C51161072}" presName="composite1" presStyleCnt="0"/>
      <dgm:spPr/>
    </dgm:pt>
    <dgm:pt modelId="{8D85DBA0-9DDC-4380-A82D-15571D38D77E}" type="pres">
      <dgm:prSet presAssocID="{B7154B41-9DA7-42C3-9E0C-797C51161072}" presName="dummyNode1" presStyleLbl="node1" presStyleIdx="0" presStyleCnt="4"/>
      <dgm:spPr/>
    </dgm:pt>
    <dgm:pt modelId="{3A349CA1-E69B-426F-BA30-AC3D01D57F68}" type="pres">
      <dgm:prSet presAssocID="{B7154B41-9DA7-42C3-9E0C-797C51161072}" presName="childNode1" presStyleLbl="bgAcc1" presStyleIdx="0" presStyleCnt="4">
        <dgm:presLayoutVars>
          <dgm:bulletEnabled val="1"/>
        </dgm:presLayoutVars>
      </dgm:prSet>
      <dgm:spPr/>
    </dgm:pt>
    <dgm:pt modelId="{D9D46451-DE20-44F8-BA08-3AB17432D486}" type="pres">
      <dgm:prSet presAssocID="{B7154B41-9DA7-42C3-9E0C-797C51161072}" presName="childNode1tx" presStyleLbl="bgAcc1" presStyleIdx="0" presStyleCnt="4">
        <dgm:presLayoutVars>
          <dgm:bulletEnabled val="1"/>
        </dgm:presLayoutVars>
      </dgm:prSet>
      <dgm:spPr/>
    </dgm:pt>
    <dgm:pt modelId="{E5582455-A336-4B4B-987D-7C55BE5A9E26}" type="pres">
      <dgm:prSet presAssocID="{B7154B41-9DA7-42C3-9E0C-797C51161072}" presName="parentNode1" presStyleLbl="node1" presStyleIdx="0" presStyleCnt="4">
        <dgm:presLayoutVars>
          <dgm:chMax val="1"/>
          <dgm:bulletEnabled val="1"/>
        </dgm:presLayoutVars>
      </dgm:prSet>
      <dgm:spPr/>
    </dgm:pt>
    <dgm:pt modelId="{52EE8069-26D8-41D3-A47E-394FB0AC7C74}" type="pres">
      <dgm:prSet presAssocID="{B7154B41-9DA7-42C3-9E0C-797C51161072}" presName="connSite1" presStyleCnt="0"/>
      <dgm:spPr/>
    </dgm:pt>
    <dgm:pt modelId="{40562E6E-AD58-4B37-9398-C38600FBBD0B}" type="pres">
      <dgm:prSet presAssocID="{EE238CC9-8086-49E3-AACE-4B46DCDF3F0F}" presName="Name9" presStyleLbl="sibTrans2D1" presStyleIdx="0" presStyleCnt="3"/>
      <dgm:spPr/>
    </dgm:pt>
    <dgm:pt modelId="{A6B3D29E-AF32-4BE8-8F67-8C124A8769C7}" type="pres">
      <dgm:prSet presAssocID="{F5476C4C-FE64-4A04-9834-5B83872473DF}" presName="composite2" presStyleCnt="0"/>
      <dgm:spPr/>
    </dgm:pt>
    <dgm:pt modelId="{D01DD5BB-C415-4AEA-85A6-AA3D3DBF363E}" type="pres">
      <dgm:prSet presAssocID="{F5476C4C-FE64-4A04-9834-5B83872473DF}" presName="dummyNode2" presStyleLbl="node1" presStyleIdx="0" presStyleCnt="4"/>
      <dgm:spPr/>
    </dgm:pt>
    <dgm:pt modelId="{BEE8A7D2-C245-4271-A164-B81279EDBB29}" type="pres">
      <dgm:prSet presAssocID="{F5476C4C-FE64-4A04-9834-5B83872473DF}" presName="childNode2" presStyleLbl="bgAcc1" presStyleIdx="1" presStyleCnt="4">
        <dgm:presLayoutVars>
          <dgm:bulletEnabled val="1"/>
        </dgm:presLayoutVars>
      </dgm:prSet>
      <dgm:spPr/>
    </dgm:pt>
    <dgm:pt modelId="{9AAF1198-CB8B-4A57-8BC7-D4A63B4895B6}" type="pres">
      <dgm:prSet presAssocID="{F5476C4C-FE64-4A04-9834-5B83872473DF}" presName="childNode2tx" presStyleLbl="bgAcc1" presStyleIdx="1" presStyleCnt="4">
        <dgm:presLayoutVars>
          <dgm:bulletEnabled val="1"/>
        </dgm:presLayoutVars>
      </dgm:prSet>
      <dgm:spPr/>
    </dgm:pt>
    <dgm:pt modelId="{4D3E6DA7-B761-4FB0-B849-1A4DE05CE5C7}" type="pres">
      <dgm:prSet presAssocID="{F5476C4C-FE64-4A04-9834-5B83872473DF}" presName="parentNode2" presStyleLbl="node1" presStyleIdx="1" presStyleCnt="4">
        <dgm:presLayoutVars>
          <dgm:chMax val="0"/>
          <dgm:bulletEnabled val="1"/>
        </dgm:presLayoutVars>
      </dgm:prSet>
      <dgm:spPr/>
    </dgm:pt>
    <dgm:pt modelId="{0C5445E3-402A-4C76-9B13-79D1266FEA6D}" type="pres">
      <dgm:prSet presAssocID="{F5476C4C-FE64-4A04-9834-5B83872473DF}" presName="connSite2" presStyleCnt="0"/>
      <dgm:spPr/>
    </dgm:pt>
    <dgm:pt modelId="{9816C5E2-D75C-4BCF-8E53-5CF1DB48E827}" type="pres">
      <dgm:prSet presAssocID="{F7C98732-2315-4796-A64F-387692823441}" presName="Name18" presStyleLbl="sibTrans2D1" presStyleIdx="1" presStyleCnt="3"/>
      <dgm:spPr/>
    </dgm:pt>
    <dgm:pt modelId="{3F0DA331-7577-4908-ADAA-1351AC92F770}" type="pres">
      <dgm:prSet presAssocID="{23D90724-D8A8-4E34-9ED2-8B2B7423E341}" presName="composite1" presStyleCnt="0"/>
      <dgm:spPr/>
    </dgm:pt>
    <dgm:pt modelId="{A5DB035D-6FC0-491E-BF24-FBAB9CC820CC}" type="pres">
      <dgm:prSet presAssocID="{23D90724-D8A8-4E34-9ED2-8B2B7423E341}" presName="dummyNode1" presStyleLbl="node1" presStyleIdx="1" presStyleCnt="4"/>
      <dgm:spPr/>
    </dgm:pt>
    <dgm:pt modelId="{3017946E-EC3B-4CD2-97AE-A26E16A0AB83}" type="pres">
      <dgm:prSet presAssocID="{23D90724-D8A8-4E34-9ED2-8B2B7423E341}" presName="childNode1" presStyleLbl="bgAcc1" presStyleIdx="2" presStyleCnt="4">
        <dgm:presLayoutVars>
          <dgm:bulletEnabled val="1"/>
        </dgm:presLayoutVars>
      </dgm:prSet>
      <dgm:spPr/>
    </dgm:pt>
    <dgm:pt modelId="{AD53DDE4-E682-4C78-BAE0-CA433B277B26}" type="pres">
      <dgm:prSet presAssocID="{23D90724-D8A8-4E34-9ED2-8B2B7423E341}" presName="childNode1tx" presStyleLbl="bgAcc1" presStyleIdx="2" presStyleCnt="4">
        <dgm:presLayoutVars>
          <dgm:bulletEnabled val="1"/>
        </dgm:presLayoutVars>
      </dgm:prSet>
      <dgm:spPr/>
    </dgm:pt>
    <dgm:pt modelId="{76228A5B-2907-4820-A7F1-28B559667189}" type="pres">
      <dgm:prSet presAssocID="{23D90724-D8A8-4E34-9ED2-8B2B7423E341}" presName="parentNode1" presStyleLbl="node1" presStyleIdx="2" presStyleCnt="4">
        <dgm:presLayoutVars>
          <dgm:chMax val="1"/>
          <dgm:bulletEnabled val="1"/>
        </dgm:presLayoutVars>
      </dgm:prSet>
      <dgm:spPr/>
    </dgm:pt>
    <dgm:pt modelId="{5AD8F6CC-CFE5-403D-9219-6BFC26F02AB5}" type="pres">
      <dgm:prSet presAssocID="{23D90724-D8A8-4E34-9ED2-8B2B7423E341}" presName="connSite1" presStyleCnt="0"/>
      <dgm:spPr/>
    </dgm:pt>
    <dgm:pt modelId="{5D3535F1-4741-4DE7-B336-573188BB0981}" type="pres">
      <dgm:prSet presAssocID="{9FDB3E9D-8E96-4A56-B27B-C7372D9C7790}" presName="Name9" presStyleLbl="sibTrans2D1" presStyleIdx="2" presStyleCnt="3"/>
      <dgm:spPr/>
    </dgm:pt>
    <dgm:pt modelId="{A03D17B7-585E-4BFC-B135-9CDD93ED440E}" type="pres">
      <dgm:prSet presAssocID="{59217798-80A9-4DDD-9FB1-2769BD4FD578}" presName="composite2" presStyleCnt="0"/>
      <dgm:spPr/>
    </dgm:pt>
    <dgm:pt modelId="{E854391D-7EFE-4BEC-AD23-BD16D6CA5535}" type="pres">
      <dgm:prSet presAssocID="{59217798-80A9-4DDD-9FB1-2769BD4FD578}" presName="dummyNode2" presStyleLbl="node1" presStyleIdx="2" presStyleCnt="4"/>
      <dgm:spPr/>
    </dgm:pt>
    <dgm:pt modelId="{414C6CD9-032A-4DEA-AC41-2B0C72FD1EEA}" type="pres">
      <dgm:prSet presAssocID="{59217798-80A9-4DDD-9FB1-2769BD4FD578}" presName="childNode2" presStyleLbl="bgAcc1" presStyleIdx="3" presStyleCnt="4">
        <dgm:presLayoutVars>
          <dgm:bulletEnabled val="1"/>
        </dgm:presLayoutVars>
      </dgm:prSet>
      <dgm:spPr/>
    </dgm:pt>
    <dgm:pt modelId="{85068D4B-62AA-4DC3-AEAF-C2D6E014B432}" type="pres">
      <dgm:prSet presAssocID="{59217798-80A9-4DDD-9FB1-2769BD4FD578}" presName="childNode2tx" presStyleLbl="bgAcc1" presStyleIdx="3" presStyleCnt="4">
        <dgm:presLayoutVars>
          <dgm:bulletEnabled val="1"/>
        </dgm:presLayoutVars>
      </dgm:prSet>
      <dgm:spPr/>
    </dgm:pt>
    <dgm:pt modelId="{33AF3599-CE65-4C25-8BD0-5A1926D2C4AB}" type="pres">
      <dgm:prSet presAssocID="{59217798-80A9-4DDD-9FB1-2769BD4FD578}" presName="parentNode2" presStyleLbl="node1" presStyleIdx="3" presStyleCnt="4">
        <dgm:presLayoutVars>
          <dgm:chMax val="0"/>
          <dgm:bulletEnabled val="1"/>
        </dgm:presLayoutVars>
      </dgm:prSet>
      <dgm:spPr/>
    </dgm:pt>
    <dgm:pt modelId="{079ECC53-9F51-4340-9110-78DFE64DE776}" type="pres">
      <dgm:prSet presAssocID="{59217798-80A9-4DDD-9FB1-2769BD4FD578}" presName="connSite2" presStyleCnt="0"/>
      <dgm:spPr/>
    </dgm:pt>
  </dgm:ptLst>
  <dgm:cxnLst>
    <dgm:cxn modelId="{8557F418-A948-45E2-A9BD-2616F56EE3C7}" type="presOf" srcId="{59217798-80A9-4DDD-9FB1-2769BD4FD578}" destId="{33AF3599-CE65-4C25-8BD0-5A1926D2C4AB}" srcOrd="0" destOrd="0" presId="urn:microsoft.com/office/officeart/2005/8/layout/hProcess4"/>
    <dgm:cxn modelId="{E104AF2C-6342-4013-B48C-8A18EA7A6A30}" type="presOf" srcId="{F7C98732-2315-4796-A64F-387692823441}" destId="{9816C5E2-D75C-4BCF-8E53-5CF1DB48E827}" srcOrd="0" destOrd="0" presId="urn:microsoft.com/office/officeart/2005/8/layout/hProcess4"/>
    <dgm:cxn modelId="{48550462-80A2-434F-A4AD-AA684EFC677B}" srcId="{38686EBF-2D5A-4BDE-8BC3-CDEB765C10E9}" destId="{23D90724-D8A8-4E34-9ED2-8B2B7423E341}" srcOrd="2" destOrd="0" parTransId="{23792978-18FE-4830-90C9-79952262C6F5}" sibTransId="{9FDB3E9D-8E96-4A56-B27B-C7372D9C7790}"/>
    <dgm:cxn modelId="{31853649-6252-4CBA-B677-F28E9D13436A}" type="presOf" srcId="{CF97C797-BDB8-4616-88E5-6E12C905A262}" destId="{3A349CA1-E69B-426F-BA30-AC3D01D57F68}" srcOrd="0" destOrd="0" presId="urn:microsoft.com/office/officeart/2005/8/layout/hProcess4"/>
    <dgm:cxn modelId="{8E4FFA71-1146-4CBD-AC80-EA64A6ADB81B}" type="presOf" srcId="{23D90724-D8A8-4E34-9ED2-8B2B7423E341}" destId="{76228A5B-2907-4820-A7F1-28B559667189}" srcOrd="0" destOrd="0" presId="urn:microsoft.com/office/officeart/2005/8/layout/hProcess4"/>
    <dgm:cxn modelId="{95068752-CEF2-4287-BBE4-75BB47620517}" type="presOf" srcId="{B7154B41-9DA7-42C3-9E0C-797C51161072}" destId="{E5582455-A336-4B4B-987D-7C55BE5A9E26}" srcOrd="0" destOrd="0" presId="urn:microsoft.com/office/officeart/2005/8/layout/hProcess4"/>
    <dgm:cxn modelId="{01CB5177-4D98-47EB-B110-9E6E3A02256B}" type="presOf" srcId="{01566200-59D7-44C4-A381-899341FA9D2A}" destId="{9AAF1198-CB8B-4A57-8BC7-D4A63B4895B6}" srcOrd="1" destOrd="0" presId="urn:microsoft.com/office/officeart/2005/8/layout/hProcess4"/>
    <dgm:cxn modelId="{D407E87A-1D7E-43FE-A792-6B549F53D70E}" srcId="{59217798-80A9-4DDD-9FB1-2769BD4FD578}" destId="{474E49A0-F845-4AE7-A170-3E2DD538A8AE}" srcOrd="0" destOrd="0" parTransId="{38D8F626-F5D5-4560-9FC7-BD0B929BE336}" sibTransId="{3DE07D32-8D83-4747-B90C-B94BC90612FF}"/>
    <dgm:cxn modelId="{9E79EC7A-5005-4FC7-89BA-5777A5ED4FF0}" type="presOf" srcId="{CF97C797-BDB8-4616-88E5-6E12C905A262}" destId="{D9D46451-DE20-44F8-BA08-3AB17432D486}" srcOrd="1" destOrd="0" presId="urn:microsoft.com/office/officeart/2005/8/layout/hProcess4"/>
    <dgm:cxn modelId="{60436587-7428-4774-9710-66CE2DAA02E2}" type="presOf" srcId="{9FDB3E9D-8E96-4A56-B27B-C7372D9C7790}" destId="{5D3535F1-4741-4DE7-B336-573188BB0981}" srcOrd="0" destOrd="0" presId="urn:microsoft.com/office/officeart/2005/8/layout/hProcess4"/>
    <dgm:cxn modelId="{D88EAB90-CA28-4F5F-8A37-2AC20FE7F19B}" srcId="{F5476C4C-FE64-4A04-9834-5B83872473DF}" destId="{01566200-59D7-44C4-A381-899341FA9D2A}" srcOrd="0" destOrd="0" parTransId="{C71E3F89-6BA5-413C-8880-CA68088D8DFC}" sibTransId="{D362B0BE-8E93-4EC1-AF46-8CABD2EEDCC9}"/>
    <dgm:cxn modelId="{3C62AF9C-96E9-413F-8B3B-0D426E225B8E}" type="presOf" srcId="{474E49A0-F845-4AE7-A170-3E2DD538A8AE}" destId="{85068D4B-62AA-4DC3-AEAF-C2D6E014B432}" srcOrd="1" destOrd="0" presId="urn:microsoft.com/office/officeart/2005/8/layout/hProcess4"/>
    <dgm:cxn modelId="{9826579E-67D4-4D7F-A558-9DC90CE3038B}" type="presOf" srcId="{474E49A0-F845-4AE7-A170-3E2DD538A8AE}" destId="{414C6CD9-032A-4DEA-AC41-2B0C72FD1EEA}" srcOrd="0" destOrd="0" presId="urn:microsoft.com/office/officeart/2005/8/layout/hProcess4"/>
    <dgm:cxn modelId="{35873FA7-DA62-470B-8D9D-055A100A4DD8}" type="presOf" srcId="{38686EBF-2D5A-4BDE-8BC3-CDEB765C10E9}" destId="{D4ED7561-6366-4D85-8097-9428FD5EFB79}" srcOrd="0" destOrd="0" presId="urn:microsoft.com/office/officeart/2005/8/layout/hProcess4"/>
    <dgm:cxn modelId="{389A90AA-7AE9-40A9-AD83-0E9E1D4C7531}" type="presOf" srcId="{EE238CC9-8086-49E3-AACE-4B46DCDF3F0F}" destId="{40562E6E-AD58-4B37-9398-C38600FBBD0B}" srcOrd="0" destOrd="0" presId="urn:microsoft.com/office/officeart/2005/8/layout/hProcess4"/>
    <dgm:cxn modelId="{A19F67B9-8852-43E1-8ED1-1AE0F8554B7A}" srcId="{38686EBF-2D5A-4BDE-8BC3-CDEB765C10E9}" destId="{F5476C4C-FE64-4A04-9834-5B83872473DF}" srcOrd="1" destOrd="0" parTransId="{C49167A1-1684-4FCF-89B3-BD545DD5CA56}" sibTransId="{F7C98732-2315-4796-A64F-387692823441}"/>
    <dgm:cxn modelId="{213270BC-41A5-4926-806D-5718E77BF915}" type="presOf" srcId="{ACD69C8F-515D-4B67-B4E6-FD03CA1E5257}" destId="{AD53DDE4-E682-4C78-BAE0-CA433B277B26}" srcOrd="1" destOrd="0" presId="urn:microsoft.com/office/officeart/2005/8/layout/hProcess4"/>
    <dgm:cxn modelId="{5D480EBE-81A9-4991-B2E9-0C0C3FCC9DC9}" srcId="{38686EBF-2D5A-4BDE-8BC3-CDEB765C10E9}" destId="{59217798-80A9-4DDD-9FB1-2769BD4FD578}" srcOrd="3" destOrd="0" parTransId="{2DCE2412-74B1-49EA-A7C2-57D870C4A3B8}" sibTransId="{D0B389B9-7A44-4266-81A8-BDB3A42AABBA}"/>
    <dgm:cxn modelId="{D518AAC7-0CEC-4A74-9241-CDD055F0C150}" type="presOf" srcId="{ACD69C8F-515D-4B67-B4E6-FD03CA1E5257}" destId="{3017946E-EC3B-4CD2-97AE-A26E16A0AB83}" srcOrd="0" destOrd="0" presId="urn:microsoft.com/office/officeart/2005/8/layout/hProcess4"/>
    <dgm:cxn modelId="{BFB648CE-041F-470E-9487-D86094BC58D9}" srcId="{B7154B41-9DA7-42C3-9E0C-797C51161072}" destId="{CF97C797-BDB8-4616-88E5-6E12C905A262}" srcOrd="0" destOrd="0" parTransId="{DBA191D1-393D-443C-87A0-1ABBF5CFE641}" sibTransId="{57C4512B-4AD1-4E31-96EA-56FDFA328CB9}"/>
    <dgm:cxn modelId="{3B01BACF-0DA5-4BC7-9A6F-4020E8F27DE5}" srcId="{23D90724-D8A8-4E34-9ED2-8B2B7423E341}" destId="{ACD69C8F-515D-4B67-B4E6-FD03CA1E5257}" srcOrd="0" destOrd="0" parTransId="{E045EF78-6BF0-478C-82C7-D22D1B64CDE8}" sibTransId="{2CA806A1-A78E-4D8A-BC87-F66F5A84D2AF}"/>
    <dgm:cxn modelId="{138A40DC-BAEB-4CA0-949E-22378EA4478E}" type="presOf" srcId="{01566200-59D7-44C4-A381-899341FA9D2A}" destId="{BEE8A7D2-C245-4271-A164-B81279EDBB29}" srcOrd="0" destOrd="0" presId="urn:microsoft.com/office/officeart/2005/8/layout/hProcess4"/>
    <dgm:cxn modelId="{3F69FCE3-5C7D-43EC-BF52-05EF895685DA}" srcId="{38686EBF-2D5A-4BDE-8BC3-CDEB765C10E9}" destId="{B7154B41-9DA7-42C3-9E0C-797C51161072}" srcOrd="0" destOrd="0" parTransId="{70FE3DC3-E580-415B-AABB-488E78C724EC}" sibTransId="{EE238CC9-8086-49E3-AACE-4B46DCDF3F0F}"/>
    <dgm:cxn modelId="{A36D47F9-46E3-41F1-8EDB-3BCD195D145D}" type="presOf" srcId="{F5476C4C-FE64-4A04-9834-5B83872473DF}" destId="{4D3E6DA7-B761-4FB0-B849-1A4DE05CE5C7}" srcOrd="0" destOrd="0" presId="urn:microsoft.com/office/officeart/2005/8/layout/hProcess4"/>
    <dgm:cxn modelId="{2ADA1530-F222-4BD7-93FB-7ADD03543A07}" type="presParOf" srcId="{D4ED7561-6366-4D85-8097-9428FD5EFB79}" destId="{33A9449C-76C9-4847-BB50-932E14AA2E1F}" srcOrd="0" destOrd="0" presId="urn:microsoft.com/office/officeart/2005/8/layout/hProcess4"/>
    <dgm:cxn modelId="{1AE24D09-0125-4A08-AF65-FBEC058240A5}" type="presParOf" srcId="{D4ED7561-6366-4D85-8097-9428FD5EFB79}" destId="{9A329D15-C81C-4F82-ADA4-2B98D7A0FF51}" srcOrd="1" destOrd="0" presId="urn:microsoft.com/office/officeart/2005/8/layout/hProcess4"/>
    <dgm:cxn modelId="{E91C9F86-147E-4AD0-A34C-A6FAD85C3D8C}" type="presParOf" srcId="{D4ED7561-6366-4D85-8097-9428FD5EFB79}" destId="{2F6BB127-B688-49CB-BB37-C845DE764077}" srcOrd="2" destOrd="0" presId="urn:microsoft.com/office/officeart/2005/8/layout/hProcess4"/>
    <dgm:cxn modelId="{CE06B248-931A-4C82-960B-4F6E368B5D7C}" type="presParOf" srcId="{2F6BB127-B688-49CB-BB37-C845DE764077}" destId="{D26DAE0E-67AF-47DE-B171-BAB94C61D9A1}" srcOrd="0" destOrd="0" presId="urn:microsoft.com/office/officeart/2005/8/layout/hProcess4"/>
    <dgm:cxn modelId="{6AA93EF4-590B-41FD-88F0-133BE7FB424B}" type="presParOf" srcId="{D26DAE0E-67AF-47DE-B171-BAB94C61D9A1}" destId="{8D85DBA0-9DDC-4380-A82D-15571D38D77E}" srcOrd="0" destOrd="0" presId="urn:microsoft.com/office/officeart/2005/8/layout/hProcess4"/>
    <dgm:cxn modelId="{FB4F769F-DB4A-48CF-B4F9-2D9FDC3CD117}" type="presParOf" srcId="{D26DAE0E-67AF-47DE-B171-BAB94C61D9A1}" destId="{3A349CA1-E69B-426F-BA30-AC3D01D57F68}" srcOrd="1" destOrd="0" presId="urn:microsoft.com/office/officeart/2005/8/layout/hProcess4"/>
    <dgm:cxn modelId="{C9BE0DE3-0888-44E2-AA07-E9EF96C64896}" type="presParOf" srcId="{D26DAE0E-67AF-47DE-B171-BAB94C61D9A1}" destId="{D9D46451-DE20-44F8-BA08-3AB17432D486}" srcOrd="2" destOrd="0" presId="urn:microsoft.com/office/officeart/2005/8/layout/hProcess4"/>
    <dgm:cxn modelId="{2B7691FB-A685-44FA-8F33-9B29B97CD575}" type="presParOf" srcId="{D26DAE0E-67AF-47DE-B171-BAB94C61D9A1}" destId="{E5582455-A336-4B4B-987D-7C55BE5A9E26}" srcOrd="3" destOrd="0" presId="urn:microsoft.com/office/officeart/2005/8/layout/hProcess4"/>
    <dgm:cxn modelId="{0D0B6D6F-6DDF-4479-A304-5B919C7FCCE3}" type="presParOf" srcId="{D26DAE0E-67AF-47DE-B171-BAB94C61D9A1}" destId="{52EE8069-26D8-41D3-A47E-394FB0AC7C74}" srcOrd="4" destOrd="0" presId="urn:microsoft.com/office/officeart/2005/8/layout/hProcess4"/>
    <dgm:cxn modelId="{427CC9E4-237F-4848-9BC2-ED725C3BD230}" type="presParOf" srcId="{2F6BB127-B688-49CB-BB37-C845DE764077}" destId="{40562E6E-AD58-4B37-9398-C38600FBBD0B}" srcOrd="1" destOrd="0" presId="urn:microsoft.com/office/officeart/2005/8/layout/hProcess4"/>
    <dgm:cxn modelId="{2144ED70-6784-4BC4-AB11-6AE196F5C7BA}" type="presParOf" srcId="{2F6BB127-B688-49CB-BB37-C845DE764077}" destId="{A6B3D29E-AF32-4BE8-8F67-8C124A8769C7}" srcOrd="2" destOrd="0" presId="urn:microsoft.com/office/officeart/2005/8/layout/hProcess4"/>
    <dgm:cxn modelId="{50BC985C-A679-4A00-9620-CFB4132AC40C}" type="presParOf" srcId="{A6B3D29E-AF32-4BE8-8F67-8C124A8769C7}" destId="{D01DD5BB-C415-4AEA-85A6-AA3D3DBF363E}" srcOrd="0" destOrd="0" presId="urn:microsoft.com/office/officeart/2005/8/layout/hProcess4"/>
    <dgm:cxn modelId="{5C9FCAAE-A30E-4C4B-8A4F-C5BEEAACF46E}" type="presParOf" srcId="{A6B3D29E-AF32-4BE8-8F67-8C124A8769C7}" destId="{BEE8A7D2-C245-4271-A164-B81279EDBB29}" srcOrd="1" destOrd="0" presId="urn:microsoft.com/office/officeart/2005/8/layout/hProcess4"/>
    <dgm:cxn modelId="{EE803736-DBF7-49D9-993A-63F7C3726940}" type="presParOf" srcId="{A6B3D29E-AF32-4BE8-8F67-8C124A8769C7}" destId="{9AAF1198-CB8B-4A57-8BC7-D4A63B4895B6}" srcOrd="2" destOrd="0" presId="urn:microsoft.com/office/officeart/2005/8/layout/hProcess4"/>
    <dgm:cxn modelId="{B37E586C-0D0B-43C4-BFF8-8EC958B090BD}" type="presParOf" srcId="{A6B3D29E-AF32-4BE8-8F67-8C124A8769C7}" destId="{4D3E6DA7-B761-4FB0-B849-1A4DE05CE5C7}" srcOrd="3" destOrd="0" presId="urn:microsoft.com/office/officeart/2005/8/layout/hProcess4"/>
    <dgm:cxn modelId="{29D65CEE-FA3A-48C3-B646-3BF71F091EC5}" type="presParOf" srcId="{A6B3D29E-AF32-4BE8-8F67-8C124A8769C7}" destId="{0C5445E3-402A-4C76-9B13-79D1266FEA6D}" srcOrd="4" destOrd="0" presId="urn:microsoft.com/office/officeart/2005/8/layout/hProcess4"/>
    <dgm:cxn modelId="{C67372E6-84D3-4CD7-8A21-FCA540650AB7}" type="presParOf" srcId="{2F6BB127-B688-49CB-BB37-C845DE764077}" destId="{9816C5E2-D75C-4BCF-8E53-5CF1DB48E827}" srcOrd="3" destOrd="0" presId="urn:microsoft.com/office/officeart/2005/8/layout/hProcess4"/>
    <dgm:cxn modelId="{23D5EC44-EDBB-42E3-9947-41799C2CCAD4}" type="presParOf" srcId="{2F6BB127-B688-49CB-BB37-C845DE764077}" destId="{3F0DA331-7577-4908-ADAA-1351AC92F770}" srcOrd="4" destOrd="0" presId="urn:microsoft.com/office/officeart/2005/8/layout/hProcess4"/>
    <dgm:cxn modelId="{DC3236BC-08CB-46DF-95F9-C6CC6DCD5E18}" type="presParOf" srcId="{3F0DA331-7577-4908-ADAA-1351AC92F770}" destId="{A5DB035D-6FC0-491E-BF24-FBAB9CC820CC}" srcOrd="0" destOrd="0" presId="urn:microsoft.com/office/officeart/2005/8/layout/hProcess4"/>
    <dgm:cxn modelId="{20C3A7F8-8993-4034-9FE5-3D79D5720136}" type="presParOf" srcId="{3F0DA331-7577-4908-ADAA-1351AC92F770}" destId="{3017946E-EC3B-4CD2-97AE-A26E16A0AB83}" srcOrd="1" destOrd="0" presId="urn:microsoft.com/office/officeart/2005/8/layout/hProcess4"/>
    <dgm:cxn modelId="{1FB5D042-A0F0-41A7-9088-391A2278BE29}" type="presParOf" srcId="{3F0DA331-7577-4908-ADAA-1351AC92F770}" destId="{AD53DDE4-E682-4C78-BAE0-CA433B277B26}" srcOrd="2" destOrd="0" presId="urn:microsoft.com/office/officeart/2005/8/layout/hProcess4"/>
    <dgm:cxn modelId="{AAE3D65A-D94F-4938-938B-06987F7C87FF}" type="presParOf" srcId="{3F0DA331-7577-4908-ADAA-1351AC92F770}" destId="{76228A5B-2907-4820-A7F1-28B559667189}" srcOrd="3" destOrd="0" presId="urn:microsoft.com/office/officeart/2005/8/layout/hProcess4"/>
    <dgm:cxn modelId="{982DB751-2D9E-4023-AAAC-5543DE10D6C5}" type="presParOf" srcId="{3F0DA331-7577-4908-ADAA-1351AC92F770}" destId="{5AD8F6CC-CFE5-403D-9219-6BFC26F02AB5}" srcOrd="4" destOrd="0" presId="urn:microsoft.com/office/officeart/2005/8/layout/hProcess4"/>
    <dgm:cxn modelId="{8ABD20FA-6EDD-4D65-9009-B2F2441BB4A6}" type="presParOf" srcId="{2F6BB127-B688-49CB-BB37-C845DE764077}" destId="{5D3535F1-4741-4DE7-B336-573188BB0981}" srcOrd="5" destOrd="0" presId="urn:microsoft.com/office/officeart/2005/8/layout/hProcess4"/>
    <dgm:cxn modelId="{7966CE93-DAA1-44F0-970C-10E81ADB0D72}" type="presParOf" srcId="{2F6BB127-B688-49CB-BB37-C845DE764077}" destId="{A03D17B7-585E-4BFC-B135-9CDD93ED440E}" srcOrd="6" destOrd="0" presId="urn:microsoft.com/office/officeart/2005/8/layout/hProcess4"/>
    <dgm:cxn modelId="{1DB9C764-639B-4AEE-A40C-C13BB8FD24D2}" type="presParOf" srcId="{A03D17B7-585E-4BFC-B135-9CDD93ED440E}" destId="{E854391D-7EFE-4BEC-AD23-BD16D6CA5535}" srcOrd="0" destOrd="0" presId="urn:microsoft.com/office/officeart/2005/8/layout/hProcess4"/>
    <dgm:cxn modelId="{15658861-E25D-4F80-897F-8B4FCE28586E}" type="presParOf" srcId="{A03D17B7-585E-4BFC-B135-9CDD93ED440E}" destId="{414C6CD9-032A-4DEA-AC41-2B0C72FD1EEA}" srcOrd="1" destOrd="0" presId="urn:microsoft.com/office/officeart/2005/8/layout/hProcess4"/>
    <dgm:cxn modelId="{9E64D69D-10B2-47E0-A740-40A5A63D5A3F}" type="presParOf" srcId="{A03D17B7-585E-4BFC-B135-9CDD93ED440E}" destId="{85068D4B-62AA-4DC3-AEAF-C2D6E014B432}" srcOrd="2" destOrd="0" presId="urn:microsoft.com/office/officeart/2005/8/layout/hProcess4"/>
    <dgm:cxn modelId="{182B42DA-083B-47FD-A9D7-4ECF96965C30}" type="presParOf" srcId="{A03D17B7-585E-4BFC-B135-9CDD93ED440E}" destId="{33AF3599-CE65-4C25-8BD0-5A1926D2C4AB}" srcOrd="3" destOrd="0" presId="urn:microsoft.com/office/officeart/2005/8/layout/hProcess4"/>
    <dgm:cxn modelId="{F813F10A-D9D5-43C2-8760-8665554C0F04}" type="presParOf" srcId="{A03D17B7-585E-4BFC-B135-9CDD93ED440E}" destId="{079ECC53-9F51-4340-9110-78DFE64DE77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8686EBF-2D5A-4BDE-8BC3-CDEB765C10E9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154B41-9DA7-42C3-9E0C-797C51161072}">
      <dgm:prSet phldrT="[Текст]"/>
      <dgm:spPr/>
      <dgm:t>
        <a:bodyPr/>
        <a:lstStyle/>
        <a:p>
          <a:r>
            <a:rPr lang="ru-RU" dirty="0"/>
            <a:t>Фактор</a:t>
          </a:r>
        </a:p>
      </dgm:t>
    </dgm:pt>
    <dgm:pt modelId="{70FE3DC3-E580-415B-AABB-488E78C724EC}" type="parTrans" cxnId="{3F69FCE3-5C7D-43EC-BF52-05EF895685DA}">
      <dgm:prSet/>
      <dgm:spPr/>
      <dgm:t>
        <a:bodyPr/>
        <a:lstStyle/>
        <a:p>
          <a:endParaRPr lang="ru-RU"/>
        </a:p>
      </dgm:t>
    </dgm:pt>
    <dgm:pt modelId="{EE238CC9-8086-49E3-AACE-4B46DCDF3F0F}" type="sibTrans" cxnId="{3F69FCE3-5C7D-43EC-BF52-05EF895685DA}">
      <dgm:prSet/>
      <dgm:spPr/>
      <dgm:t>
        <a:bodyPr/>
        <a:lstStyle/>
        <a:p>
          <a:endParaRPr lang="ru-RU"/>
        </a:p>
      </dgm:t>
    </dgm:pt>
    <dgm:pt modelId="{CF97C797-BDB8-4616-88E5-6E12C905A262}">
      <dgm:prSet phldrT="[Текст]"/>
      <dgm:spPr/>
      <dgm:t>
        <a:bodyPr/>
        <a:lstStyle/>
        <a:p>
          <a:r>
            <a:rPr lang="ru-RU" b="1" dirty="0">
              <a:solidFill>
                <a:srgbClr val="0070C0"/>
              </a:solidFill>
            </a:rPr>
            <a:t>Механическое воздействие</a:t>
          </a:r>
        </a:p>
      </dgm:t>
    </dgm:pt>
    <dgm:pt modelId="{DBA191D1-393D-443C-87A0-1ABBF5CFE641}" type="parTrans" cxnId="{BFB648CE-041F-470E-9487-D86094BC58D9}">
      <dgm:prSet/>
      <dgm:spPr/>
      <dgm:t>
        <a:bodyPr/>
        <a:lstStyle/>
        <a:p>
          <a:endParaRPr lang="ru-RU"/>
        </a:p>
      </dgm:t>
    </dgm:pt>
    <dgm:pt modelId="{57C4512B-4AD1-4E31-96EA-56FDFA328CB9}" type="sibTrans" cxnId="{BFB648CE-041F-470E-9487-D86094BC58D9}">
      <dgm:prSet/>
      <dgm:spPr/>
      <dgm:t>
        <a:bodyPr/>
        <a:lstStyle/>
        <a:p>
          <a:endParaRPr lang="ru-RU"/>
        </a:p>
      </dgm:t>
    </dgm:pt>
    <dgm:pt modelId="{F5476C4C-FE64-4A04-9834-5B83872473DF}">
      <dgm:prSet phldrT="[Текст]"/>
      <dgm:spPr/>
      <dgm:t>
        <a:bodyPr/>
        <a:lstStyle/>
        <a:p>
          <a:r>
            <a:rPr lang="ru-RU" dirty="0"/>
            <a:t>Зоны воздействия</a:t>
          </a:r>
        </a:p>
      </dgm:t>
    </dgm:pt>
    <dgm:pt modelId="{C49167A1-1684-4FCF-89B3-BD545DD5CA56}" type="parTrans" cxnId="{A19F67B9-8852-43E1-8ED1-1AE0F8554B7A}">
      <dgm:prSet/>
      <dgm:spPr/>
      <dgm:t>
        <a:bodyPr/>
        <a:lstStyle/>
        <a:p>
          <a:endParaRPr lang="ru-RU"/>
        </a:p>
      </dgm:t>
    </dgm:pt>
    <dgm:pt modelId="{F7C98732-2315-4796-A64F-387692823441}" type="sibTrans" cxnId="{A19F67B9-8852-43E1-8ED1-1AE0F8554B7A}">
      <dgm:prSet/>
      <dgm:spPr/>
      <dgm:t>
        <a:bodyPr/>
        <a:lstStyle/>
        <a:p>
          <a:endParaRPr lang="ru-RU"/>
        </a:p>
      </dgm:t>
    </dgm:pt>
    <dgm:pt modelId="{01566200-59D7-44C4-A381-899341FA9D2A}">
      <dgm:prSet phldrT="[Текст]"/>
      <dgm:spPr/>
      <dgm:t>
        <a:bodyPr/>
        <a:lstStyle/>
        <a:p>
          <a:r>
            <a:rPr lang="ru-RU" dirty="0">
              <a:solidFill>
                <a:srgbClr val="0070C0"/>
              </a:solidFill>
            </a:rPr>
            <a:t>7 зон воздействия</a:t>
          </a:r>
        </a:p>
      </dgm:t>
    </dgm:pt>
    <dgm:pt modelId="{C71E3F89-6BA5-413C-8880-CA68088D8DFC}" type="parTrans" cxnId="{D88EAB90-CA28-4F5F-8A37-2AC20FE7F19B}">
      <dgm:prSet/>
      <dgm:spPr/>
      <dgm:t>
        <a:bodyPr/>
        <a:lstStyle/>
        <a:p>
          <a:endParaRPr lang="ru-RU"/>
        </a:p>
      </dgm:t>
    </dgm:pt>
    <dgm:pt modelId="{D362B0BE-8E93-4EC1-AF46-8CABD2EEDCC9}" type="sibTrans" cxnId="{D88EAB90-CA28-4F5F-8A37-2AC20FE7F19B}">
      <dgm:prSet/>
      <dgm:spPr/>
      <dgm:t>
        <a:bodyPr/>
        <a:lstStyle/>
        <a:p>
          <a:endParaRPr lang="ru-RU"/>
        </a:p>
      </dgm:t>
    </dgm:pt>
    <dgm:pt modelId="{23D90724-D8A8-4E34-9ED2-8B2B7423E341}">
      <dgm:prSet phldrT="[Текст]"/>
      <dgm:spPr/>
      <dgm:t>
        <a:bodyPr/>
        <a:lstStyle/>
        <a:p>
          <a:r>
            <a:rPr lang="ru-RU" dirty="0"/>
            <a:t>Характер защиты</a:t>
          </a:r>
        </a:p>
      </dgm:t>
    </dgm:pt>
    <dgm:pt modelId="{23792978-18FE-4830-90C9-79952262C6F5}" type="parTrans" cxnId="{48550462-80A2-434F-A4AD-AA684EFC677B}">
      <dgm:prSet/>
      <dgm:spPr/>
      <dgm:t>
        <a:bodyPr/>
        <a:lstStyle/>
        <a:p>
          <a:endParaRPr lang="ru-RU"/>
        </a:p>
      </dgm:t>
    </dgm:pt>
    <dgm:pt modelId="{9FDB3E9D-8E96-4A56-B27B-C7372D9C7790}" type="sibTrans" cxnId="{48550462-80A2-434F-A4AD-AA684EFC677B}">
      <dgm:prSet/>
      <dgm:spPr/>
      <dgm:t>
        <a:bodyPr/>
        <a:lstStyle/>
        <a:p>
          <a:endParaRPr lang="ru-RU"/>
        </a:p>
      </dgm:t>
    </dgm:pt>
    <dgm:pt modelId="{ACD69C8F-515D-4B67-B4E6-FD03CA1E5257}">
      <dgm:prSet phldrT="[Текст]"/>
      <dgm:spPr/>
      <dgm:t>
        <a:bodyPr/>
        <a:lstStyle/>
        <a:p>
          <a:r>
            <a:rPr lang="ru-RU" dirty="0">
              <a:solidFill>
                <a:srgbClr val="0070C0"/>
              </a:solidFill>
            </a:rPr>
            <a:t>25 направлений защиты</a:t>
          </a:r>
        </a:p>
      </dgm:t>
    </dgm:pt>
    <dgm:pt modelId="{E045EF78-6BF0-478C-82C7-D22D1B64CDE8}" type="parTrans" cxnId="{3B01BACF-0DA5-4BC7-9A6F-4020E8F27DE5}">
      <dgm:prSet/>
      <dgm:spPr/>
      <dgm:t>
        <a:bodyPr/>
        <a:lstStyle/>
        <a:p>
          <a:endParaRPr lang="ru-RU"/>
        </a:p>
      </dgm:t>
    </dgm:pt>
    <dgm:pt modelId="{2CA806A1-A78E-4D8A-BC87-F66F5A84D2AF}" type="sibTrans" cxnId="{3B01BACF-0DA5-4BC7-9A6F-4020E8F27DE5}">
      <dgm:prSet/>
      <dgm:spPr/>
      <dgm:t>
        <a:bodyPr/>
        <a:lstStyle/>
        <a:p>
          <a:endParaRPr lang="ru-RU"/>
        </a:p>
      </dgm:t>
    </dgm:pt>
    <dgm:pt modelId="{D4ED7561-6366-4D85-8097-9428FD5EFB79}" type="pres">
      <dgm:prSet presAssocID="{38686EBF-2D5A-4BDE-8BC3-CDEB765C10E9}" presName="Name0" presStyleCnt="0">
        <dgm:presLayoutVars>
          <dgm:dir/>
          <dgm:animLvl val="lvl"/>
          <dgm:resizeHandles val="exact"/>
        </dgm:presLayoutVars>
      </dgm:prSet>
      <dgm:spPr/>
    </dgm:pt>
    <dgm:pt modelId="{33A9449C-76C9-4847-BB50-932E14AA2E1F}" type="pres">
      <dgm:prSet presAssocID="{38686EBF-2D5A-4BDE-8BC3-CDEB765C10E9}" presName="tSp" presStyleCnt="0"/>
      <dgm:spPr/>
    </dgm:pt>
    <dgm:pt modelId="{9A329D15-C81C-4F82-ADA4-2B98D7A0FF51}" type="pres">
      <dgm:prSet presAssocID="{38686EBF-2D5A-4BDE-8BC3-CDEB765C10E9}" presName="bSp" presStyleCnt="0"/>
      <dgm:spPr/>
    </dgm:pt>
    <dgm:pt modelId="{2F6BB127-B688-49CB-BB37-C845DE764077}" type="pres">
      <dgm:prSet presAssocID="{38686EBF-2D5A-4BDE-8BC3-CDEB765C10E9}" presName="process" presStyleCnt="0"/>
      <dgm:spPr/>
    </dgm:pt>
    <dgm:pt modelId="{D26DAE0E-67AF-47DE-B171-BAB94C61D9A1}" type="pres">
      <dgm:prSet presAssocID="{B7154B41-9DA7-42C3-9E0C-797C51161072}" presName="composite1" presStyleCnt="0"/>
      <dgm:spPr/>
    </dgm:pt>
    <dgm:pt modelId="{8D85DBA0-9DDC-4380-A82D-15571D38D77E}" type="pres">
      <dgm:prSet presAssocID="{B7154B41-9DA7-42C3-9E0C-797C51161072}" presName="dummyNode1" presStyleLbl="node1" presStyleIdx="0" presStyleCnt="3"/>
      <dgm:spPr/>
    </dgm:pt>
    <dgm:pt modelId="{3A349CA1-E69B-426F-BA30-AC3D01D57F68}" type="pres">
      <dgm:prSet presAssocID="{B7154B41-9DA7-42C3-9E0C-797C51161072}" presName="childNode1" presStyleLbl="bgAcc1" presStyleIdx="0" presStyleCnt="3">
        <dgm:presLayoutVars>
          <dgm:bulletEnabled val="1"/>
        </dgm:presLayoutVars>
      </dgm:prSet>
      <dgm:spPr/>
    </dgm:pt>
    <dgm:pt modelId="{D9D46451-DE20-44F8-BA08-3AB17432D486}" type="pres">
      <dgm:prSet presAssocID="{B7154B41-9DA7-42C3-9E0C-797C51161072}" presName="childNode1tx" presStyleLbl="bgAcc1" presStyleIdx="0" presStyleCnt="3">
        <dgm:presLayoutVars>
          <dgm:bulletEnabled val="1"/>
        </dgm:presLayoutVars>
      </dgm:prSet>
      <dgm:spPr/>
    </dgm:pt>
    <dgm:pt modelId="{E5582455-A336-4B4B-987D-7C55BE5A9E26}" type="pres">
      <dgm:prSet presAssocID="{B7154B41-9DA7-42C3-9E0C-797C51161072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52EE8069-26D8-41D3-A47E-394FB0AC7C74}" type="pres">
      <dgm:prSet presAssocID="{B7154B41-9DA7-42C3-9E0C-797C51161072}" presName="connSite1" presStyleCnt="0"/>
      <dgm:spPr/>
    </dgm:pt>
    <dgm:pt modelId="{40562E6E-AD58-4B37-9398-C38600FBBD0B}" type="pres">
      <dgm:prSet presAssocID="{EE238CC9-8086-49E3-AACE-4B46DCDF3F0F}" presName="Name9" presStyleLbl="sibTrans2D1" presStyleIdx="0" presStyleCnt="2"/>
      <dgm:spPr/>
    </dgm:pt>
    <dgm:pt modelId="{A6B3D29E-AF32-4BE8-8F67-8C124A8769C7}" type="pres">
      <dgm:prSet presAssocID="{F5476C4C-FE64-4A04-9834-5B83872473DF}" presName="composite2" presStyleCnt="0"/>
      <dgm:spPr/>
    </dgm:pt>
    <dgm:pt modelId="{D01DD5BB-C415-4AEA-85A6-AA3D3DBF363E}" type="pres">
      <dgm:prSet presAssocID="{F5476C4C-FE64-4A04-9834-5B83872473DF}" presName="dummyNode2" presStyleLbl="node1" presStyleIdx="0" presStyleCnt="3"/>
      <dgm:spPr/>
    </dgm:pt>
    <dgm:pt modelId="{BEE8A7D2-C245-4271-A164-B81279EDBB29}" type="pres">
      <dgm:prSet presAssocID="{F5476C4C-FE64-4A04-9834-5B83872473DF}" presName="childNode2" presStyleLbl="bgAcc1" presStyleIdx="1" presStyleCnt="3">
        <dgm:presLayoutVars>
          <dgm:bulletEnabled val="1"/>
        </dgm:presLayoutVars>
      </dgm:prSet>
      <dgm:spPr/>
    </dgm:pt>
    <dgm:pt modelId="{9AAF1198-CB8B-4A57-8BC7-D4A63B4895B6}" type="pres">
      <dgm:prSet presAssocID="{F5476C4C-FE64-4A04-9834-5B83872473DF}" presName="childNode2tx" presStyleLbl="bgAcc1" presStyleIdx="1" presStyleCnt="3">
        <dgm:presLayoutVars>
          <dgm:bulletEnabled val="1"/>
        </dgm:presLayoutVars>
      </dgm:prSet>
      <dgm:spPr/>
    </dgm:pt>
    <dgm:pt modelId="{4D3E6DA7-B761-4FB0-B849-1A4DE05CE5C7}" type="pres">
      <dgm:prSet presAssocID="{F5476C4C-FE64-4A04-9834-5B83872473DF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0C5445E3-402A-4C76-9B13-79D1266FEA6D}" type="pres">
      <dgm:prSet presAssocID="{F5476C4C-FE64-4A04-9834-5B83872473DF}" presName="connSite2" presStyleCnt="0"/>
      <dgm:spPr/>
    </dgm:pt>
    <dgm:pt modelId="{9816C5E2-D75C-4BCF-8E53-5CF1DB48E827}" type="pres">
      <dgm:prSet presAssocID="{F7C98732-2315-4796-A64F-387692823441}" presName="Name18" presStyleLbl="sibTrans2D1" presStyleIdx="1" presStyleCnt="2"/>
      <dgm:spPr/>
    </dgm:pt>
    <dgm:pt modelId="{3F0DA331-7577-4908-ADAA-1351AC92F770}" type="pres">
      <dgm:prSet presAssocID="{23D90724-D8A8-4E34-9ED2-8B2B7423E341}" presName="composite1" presStyleCnt="0"/>
      <dgm:spPr/>
    </dgm:pt>
    <dgm:pt modelId="{A5DB035D-6FC0-491E-BF24-FBAB9CC820CC}" type="pres">
      <dgm:prSet presAssocID="{23D90724-D8A8-4E34-9ED2-8B2B7423E341}" presName="dummyNode1" presStyleLbl="node1" presStyleIdx="1" presStyleCnt="3"/>
      <dgm:spPr/>
    </dgm:pt>
    <dgm:pt modelId="{3017946E-EC3B-4CD2-97AE-A26E16A0AB83}" type="pres">
      <dgm:prSet presAssocID="{23D90724-D8A8-4E34-9ED2-8B2B7423E341}" presName="childNode1" presStyleLbl="bgAcc1" presStyleIdx="2" presStyleCnt="3">
        <dgm:presLayoutVars>
          <dgm:bulletEnabled val="1"/>
        </dgm:presLayoutVars>
      </dgm:prSet>
      <dgm:spPr/>
    </dgm:pt>
    <dgm:pt modelId="{AD53DDE4-E682-4C78-BAE0-CA433B277B26}" type="pres">
      <dgm:prSet presAssocID="{23D90724-D8A8-4E34-9ED2-8B2B7423E341}" presName="childNode1tx" presStyleLbl="bgAcc1" presStyleIdx="2" presStyleCnt="3">
        <dgm:presLayoutVars>
          <dgm:bulletEnabled val="1"/>
        </dgm:presLayoutVars>
      </dgm:prSet>
      <dgm:spPr/>
    </dgm:pt>
    <dgm:pt modelId="{76228A5B-2907-4820-A7F1-28B559667189}" type="pres">
      <dgm:prSet presAssocID="{23D90724-D8A8-4E34-9ED2-8B2B7423E341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5AD8F6CC-CFE5-403D-9219-6BFC26F02AB5}" type="pres">
      <dgm:prSet presAssocID="{23D90724-D8A8-4E34-9ED2-8B2B7423E341}" presName="connSite1" presStyleCnt="0"/>
      <dgm:spPr/>
    </dgm:pt>
  </dgm:ptLst>
  <dgm:cxnLst>
    <dgm:cxn modelId="{A9011F01-AD59-4CC1-80DA-2BAF84BA5928}" type="presOf" srcId="{23D90724-D8A8-4E34-9ED2-8B2B7423E341}" destId="{76228A5B-2907-4820-A7F1-28B559667189}" srcOrd="0" destOrd="0" presId="urn:microsoft.com/office/officeart/2005/8/layout/hProcess4"/>
    <dgm:cxn modelId="{27EA5734-4CFF-480F-9069-A27B5D62287A}" type="presOf" srcId="{ACD69C8F-515D-4B67-B4E6-FD03CA1E5257}" destId="{3017946E-EC3B-4CD2-97AE-A26E16A0AB83}" srcOrd="0" destOrd="0" presId="urn:microsoft.com/office/officeart/2005/8/layout/hProcess4"/>
    <dgm:cxn modelId="{48550462-80A2-434F-A4AD-AA684EFC677B}" srcId="{38686EBF-2D5A-4BDE-8BC3-CDEB765C10E9}" destId="{23D90724-D8A8-4E34-9ED2-8B2B7423E341}" srcOrd="2" destOrd="0" parTransId="{23792978-18FE-4830-90C9-79952262C6F5}" sibTransId="{9FDB3E9D-8E96-4A56-B27B-C7372D9C7790}"/>
    <dgm:cxn modelId="{90F53367-BA97-4FC3-8D1A-754FED630B9D}" type="presOf" srcId="{01566200-59D7-44C4-A381-899341FA9D2A}" destId="{9AAF1198-CB8B-4A57-8BC7-D4A63B4895B6}" srcOrd="1" destOrd="0" presId="urn:microsoft.com/office/officeart/2005/8/layout/hProcess4"/>
    <dgm:cxn modelId="{44FC8E54-461E-4309-BB72-99DA894BF433}" type="presOf" srcId="{F5476C4C-FE64-4A04-9834-5B83872473DF}" destId="{4D3E6DA7-B761-4FB0-B849-1A4DE05CE5C7}" srcOrd="0" destOrd="0" presId="urn:microsoft.com/office/officeart/2005/8/layout/hProcess4"/>
    <dgm:cxn modelId="{15CDBC8A-2D67-481C-B9AA-EA4097C7E0BD}" type="presOf" srcId="{B7154B41-9DA7-42C3-9E0C-797C51161072}" destId="{E5582455-A336-4B4B-987D-7C55BE5A9E26}" srcOrd="0" destOrd="0" presId="urn:microsoft.com/office/officeart/2005/8/layout/hProcess4"/>
    <dgm:cxn modelId="{D88EAB90-CA28-4F5F-8A37-2AC20FE7F19B}" srcId="{F5476C4C-FE64-4A04-9834-5B83872473DF}" destId="{01566200-59D7-44C4-A381-899341FA9D2A}" srcOrd="0" destOrd="0" parTransId="{C71E3F89-6BA5-413C-8880-CA68088D8DFC}" sibTransId="{D362B0BE-8E93-4EC1-AF46-8CABD2EEDCC9}"/>
    <dgm:cxn modelId="{F499E497-E74D-40AB-A836-F1C6193ED2FE}" type="presOf" srcId="{01566200-59D7-44C4-A381-899341FA9D2A}" destId="{BEE8A7D2-C245-4271-A164-B81279EDBB29}" srcOrd="0" destOrd="0" presId="urn:microsoft.com/office/officeart/2005/8/layout/hProcess4"/>
    <dgm:cxn modelId="{F0A064B2-A9B1-4E6E-8198-CDD9E27D325F}" type="presOf" srcId="{EE238CC9-8086-49E3-AACE-4B46DCDF3F0F}" destId="{40562E6E-AD58-4B37-9398-C38600FBBD0B}" srcOrd="0" destOrd="0" presId="urn:microsoft.com/office/officeart/2005/8/layout/hProcess4"/>
    <dgm:cxn modelId="{A19F67B9-8852-43E1-8ED1-1AE0F8554B7A}" srcId="{38686EBF-2D5A-4BDE-8BC3-CDEB765C10E9}" destId="{F5476C4C-FE64-4A04-9834-5B83872473DF}" srcOrd="1" destOrd="0" parTransId="{C49167A1-1684-4FCF-89B3-BD545DD5CA56}" sibTransId="{F7C98732-2315-4796-A64F-387692823441}"/>
    <dgm:cxn modelId="{D17B57BD-515C-4B8C-B477-E40B2D4CC281}" type="presOf" srcId="{F7C98732-2315-4796-A64F-387692823441}" destId="{9816C5E2-D75C-4BCF-8E53-5CF1DB48E827}" srcOrd="0" destOrd="0" presId="urn:microsoft.com/office/officeart/2005/8/layout/hProcess4"/>
    <dgm:cxn modelId="{AB6136C3-57D6-40A9-B071-5615B656CABA}" type="presOf" srcId="{ACD69C8F-515D-4B67-B4E6-FD03CA1E5257}" destId="{AD53DDE4-E682-4C78-BAE0-CA433B277B26}" srcOrd="1" destOrd="0" presId="urn:microsoft.com/office/officeart/2005/8/layout/hProcess4"/>
    <dgm:cxn modelId="{BFB648CE-041F-470E-9487-D86094BC58D9}" srcId="{B7154B41-9DA7-42C3-9E0C-797C51161072}" destId="{CF97C797-BDB8-4616-88E5-6E12C905A262}" srcOrd="0" destOrd="0" parTransId="{DBA191D1-393D-443C-87A0-1ABBF5CFE641}" sibTransId="{57C4512B-4AD1-4E31-96EA-56FDFA328CB9}"/>
    <dgm:cxn modelId="{3B01BACF-0DA5-4BC7-9A6F-4020E8F27DE5}" srcId="{23D90724-D8A8-4E34-9ED2-8B2B7423E341}" destId="{ACD69C8F-515D-4B67-B4E6-FD03CA1E5257}" srcOrd="0" destOrd="0" parTransId="{E045EF78-6BF0-478C-82C7-D22D1B64CDE8}" sibTransId="{2CA806A1-A78E-4D8A-BC87-F66F5A84D2AF}"/>
    <dgm:cxn modelId="{5B8B52D6-9D7D-440C-99E2-335390B90200}" type="presOf" srcId="{CF97C797-BDB8-4616-88E5-6E12C905A262}" destId="{D9D46451-DE20-44F8-BA08-3AB17432D486}" srcOrd="1" destOrd="0" presId="urn:microsoft.com/office/officeart/2005/8/layout/hProcess4"/>
    <dgm:cxn modelId="{CFD4F7D9-C651-4810-A863-19A889D61F3F}" type="presOf" srcId="{CF97C797-BDB8-4616-88E5-6E12C905A262}" destId="{3A349CA1-E69B-426F-BA30-AC3D01D57F68}" srcOrd="0" destOrd="0" presId="urn:microsoft.com/office/officeart/2005/8/layout/hProcess4"/>
    <dgm:cxn modelId="{3F69FCE3-5C7D-43EC-BF52-05EF895685DA}" srcId="{38686EBF-2D5A-4BDE-8BC3-CDEB765C10E9}" destId="{B7154B41-9DA7-42C3-9E0C-797C51161072}" srcOrd="0" destOrd="0" parTransId="{70FE3DC3-E580-415B-AABB-488E78C724EC}" sibTransId="{EE238CC9-8086-49E3-AACE-4B46DCDF3F0F}"/>
    <dgm:cxn modelId="{F5317AF3-5C05-4A95-93E8-8250B40731E8}" type="presOf" srcId="{38686EBF-2D5A-4BDE-8BC3-CDEB765C10E9}" destId="{D4ED7561-6366-4D85-8097-9428FD5EFB79}" srcOrd="0" destOrd="0" presId="urn:microsoft.com/office/officeart/2005/8/layout/hProcess4"/>
    <dgm:cxn modelId="{621173C1-092C-4028-8EFA-0BB6879C9C35}" type="presParOf" srcId="{D4ED7561-6366-4D85-8097-9428FD5EFB79}" destId="{33A9449C-76C9-4847-BB50-932E14AA2E1F}" srcOrd="0" destOrd="0" presId="urn:microsoft.com/office/officeart/2005/8/layout/hProcess4"/>
    <dgm:cxn modelId="{C58BBF21-0240-4158-BBA0-F634CB0B49DA}" type="presParOf" srcId="{D4ED7561-6366-4D85-8097-9428FD5EFB79}" destId="{9A329D15-C81C-4F82-ADA4-2B98D7A0FF51}" srcOrd="1" destOrd="0" presId="urn:microsoft.com/office/officeart/2005/8/layout/hProcess4"/>
    <dgm:cxn modelId="{45C869EC-1FA9-4757-B2C8-559DFBBB98C8}" type="presParOf" srcId="{D4ED7561-6366-4D85-8097-9428FD5EFB79}" destId="{2F6BB127-B688-49CB-BB37-C845DE764077}" srcOrd="2" destOrd="0" presId="urn:microsoft.com/office/officeart/2005/8/layout/hProcess4"/>
    <dgm:cxn modelId="{3E79338C-4EFB-4336-92D0-67A2C08449A7}" type="presParOf" srcId="{2F6BB127-B688-49CB-BB37-C845DE764077}" destId="{D26DAE0E-67AF-47DE-B171-BAB94C61D9A1}" srcOrd="0" destOrd="0" presId="urn:microsoft.com/office/officeart/2005/8/layout/hProcess4"/>
    <dgm:cxn modelId="{2B44CB21-EF6F-474B-BFB2-D6C0FCB32AA1}" type="presParOf" srcId="{D26DAE0E-67AF-47DE-B171-BAB94C61D9A1}" destId="{8D85DBA0-9DDC-4380-A82D-15571D38D77E}" srcOrd="0" destOrd="0" presId="urn:microsoft.com/office/officeart/2005/8/layout/hProcess4"/>
    <dgm:cxn modelId="{0B5F58C4-4BD9-4B7A-A8EA-3AE550657275}" type="presParOf" srcId="{D26DAE0E-67AF-47DE-B171-BAB94C61D9A1}" destId="{3A349CA1-E69B-426F-BA30-AC3D01D57F68}" srcOrd="1" destOrd="0" presId="urn:microsoft.com/office/officeart/2005/8/layout/hProcess4"/>
    <dgm:cxn modelId="{6FDE8BC5-123B-438B-A2AC-10ADB70965A8}" type="presParOf" srcId="{D26DAE0E-67AF-47DE-B171-BAB94C61D9A1}" destId="{D9D46451-DE20-44F8-BA08-3AB17432D486}" srcOrd="2" destOrd="0" presId="urn:microsoft.com/office/officeart/2005/8/layout/hProcess4"/>
    <dgm:cxn modelId="{CECFB3D1-820D-4AEB-83C8-8319DA2E594C}" type="presParOf" srcId="{D26DAE0E-67AF-47DE-B171-BAB94C61D9A1}" destId="{E5582455-A336-4B4B-987D-7C55BE5A9E26}" srcOrd="3" destOrd="0" presId="urn:microsoft.com/office/officeart/2005/8/layout/hProcess4"/>
    <dgm:cxn modelId="{5AC5F187-74BA-4826-963E-F3BA4055BE1A}" type="presParOf" srcId="{D26DAE0E-67AF-47DE-B171-BAB94C61D9A1}" destId="{52EE8069-26D8-41D3-A47E-394FB0AC7C74}" srcOrd="4" destOrd="0" presId="urn:microsoft.com/office/officeart/2005/8/layout/hProcess4"/>
    <dgm:cxn modelId="{EF0612E1-AE41-4F41-97D2-DF5BCDD6F208}" type="presParOf" srcId="{2F6BB127-B688-49CB-BB37-C845DE764077}" destId="{40562E6E-AD58-4B37-9398-C38600FBBD0B}" srcOrd="1" destOrd="0" presId="urn:microsoft.com/office/officeart/2005/8/layout/hProcess4"/>
    <dgm:cxn modelId="{3C64E743-2394-49D4-B6C3-BE2E8073DBE0}" type="presParOf" srcId="{2F6BB127-B688-49CB-BB37-C845DE764077}" destId="{A6B3D29E-AF32-4BE8-8F67-8C124A8769C7}" srcOrd="2" destOrd="0" presId="urn:microsoft.com/office/officeart/2005/8/layout/hProcess4"/>
    <dgm:cxn modelId="{053299A7-5610-4CF1-8A06-FC96C273C8EC}" type="presParOf" srcId="{A6B3D29E-AF32-4BE8-8F67-8C124A8769C7}" destId="{D01DD5BB-C415-4AEA-85A6-AA3D3DBF363E}" srcOrd="0" destOrd="0" presId="urn:microsoft.com/office/officeart/2005/8/layout/hProcess4"/>
    <dgm:cxn modelId="{092C8136-B628-46D3-B94E-6506241440CA}" type="presParOf" srcId="{A6B3D29E-AF32-4BE8-8F67-8C124A8769C7}" destId="{BEE8A7D2-C245-4271-A164-B81279EDBB29}" srcOrd="1" destOrd="0" presId="urn:microsoft.com/office/officeart/2005/8/layout/hProcess4"/>
    <dgm:cxn modelId="{5C498FB1-5A8C-4FD2-AF6F-2092F3482AE7}" type="presParOf" srcId="{A6B3D29E-AF32-4BE8-8F67-8C124A8769C7}" destId="{9AAF1198-CB8B-4A57-8BC7-D4A63B4895B6}" srcOrd="2" destOrd="0" presId="urn:microsoft.com/office/officeart/2005/8/layout/hProcess4"/>
    <dgm:cxn modelId="{B1F949DD-7A84-4DA1-913F-9AC932BD9EA8}" type="presParOf" srcId="{A6B3D29E-AF32-4BE8-8F67-8C124A8769C7}" destId="{4D3E6DA7-B761-4FB0-B849-1A4DE05CE5C7}" srcOrd="3" destOrd="0" presId="urn:microsoft.com/office/officeart/2005/8/layout/hProcess4"/>
    <dgm:cxn modelId="{6C4FE1BE-FDF4-438E-8A6C-CB28EDA4A6CD}" type="presParOf" srcId="{A6B3D29E-AF32-4BE8-8F67-8C124A8769C7}" destId="{0C5445E3-402A-4C76-9B13-79D1266FEA6D}" srcOrd="4" destOrd="0" presId="urn:microsoft.com/office/officeart/2005/8/layout/hProcess4"/>
    <dgm:cxn modelId="{99B697D2-1CEC-4773-A334-0185C3C5F96C}" type="presParOf" srcId="{2F6BB127-B688-49CB-BB37-C845DE764077}" destId="{9816C5E2-D75C-4BCF-8E53-5CF1DB48E827}" srcOrd="3" destOrd="0" presId="urn:microsoft.com/office/officeart/2005/8/layout/hProcess4"/>
    <dgm:cxn modelId="{4C83F5C4-3A78-4DFD-9817-D435457E3697}" type="presParOf" srcId="{2F6BB127-B688-49CB-BB37-C845DE764077}" destId="{3F0DA331-7577-4908-ADAA-1351AC92F770}" srcOrd="4" destOrd="0" presId="urn:microsoft.com/office/officeart/2005/8/layout/hProcess4"/>
    <dgm:cxn modelId="{09CE1C41-3B1B-48D4-B31B-18BAF90D5BAA}" type="presParOf" srcId="{3F0DA331-7577-4908-ADAA-1351AC92F770}" destId="{A5DB035D-6FC0-491E-BF24-FBAB9CC820CC}" srcOrd="0" destOrd="0" presId="urn:microsoft.com/office/officeart/2005/8/layout/hProcess4"/>
    <dgm:cxn modelId="{32B5B061-1986-456F-B1A5-A727716191B0}" type="presParOf" srcId="{3F0DA331-7577-4908-ADAA-1351AC92F770}" destId="{3017946E-EC3B-4CD2-97AE-A26E16A0AB83}" srcOrd="1" destOrd="0" presId="urn:microsoft.com/office/officeart/2005/8/layout/hProcess4"/>
    <dgm:cxn modelId="{5EA4C926-7F24-4955-BE07-8341196E00CD}" type="presParOf" srcId="{3F0DA331-7577-4908-ADAA-1351AC92F770}" destId="{AD53DDE4-E682-4C78-BAE0-CA433B277B26}" srcOrd="2" destOrd="0" presId="urn:microsoft.com/office/officeart/2005/8/layout/hProcess4"/>
    <dgm:cxn modelId="{EB84C8E1-6B59-419C-A6CD-002CE3A4252A}" type="presParOf" srcId="{3F0DA331-7577-4908-ADAA-1351AC92F770}" destId="{76228A5B-2907-4820-A7F1-28B559667189}" srcOrd="3" destOrd="0" presId="urn:microsoft.com/office/officeart/2005/8/layout/hProcess4"/>
    <dgm:cxn modelId="{0C386762-B859-4B68-8A20-B5B5016FE014}" type="presParOf" srcId="{3F0DA331-7577-4908-ADAA-1351AC92F770}" destId="{5AD8F6CC-CFE5-403D-9219-6BFC26F02AB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6F471CA-6106-46D1-B73C-AC623355EAC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560B5E-FEEE-449E-9D6F-EFA358309744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bg1"/>
              </a:solidFill>
              <a:latin typeface="Arial Narrow" pitchFamily="34" charset="0"/>
            </a:rPr>
            <a:t>Статья 225. Соответствие производственных объектов и средств производства государственным нормативным требованиям охраны труда</a:t>
          </a:r>
        </a:p>
      </dgm:t>
    </dgm:pt>
    <dgm:pt modelId="{D97C66CE-158D-4F0A-B1AE-9B2F330FF379}" type="parTrans" cxnId="{124F4588-94F5-4F0D-A5E7-B050D8DD7FD5}">
      <dgm:prSet/>
      <dgm:spPr/>
      <dgm:t>
        <a:bodyPr/>
        <a:lstStyle/>
        <a:p>
          <a:endParaRPr lang="ru-RU"/>
        </a:p>
      </dgm:t>
    </dgm:pt>
    <dgm:pt modelId="{38CF2228-D33A-430B-B8DF-A34C94B7E287}" type="sibTrans" cxnId="{124F4588-94F5-4F0D-A5E7-B050D8DD7FD5}">
      <dgm:prSet/>
      <dgm:spPr/>
      <dgm:t>
        <a:bodyPr/>
        <a:lstStyle/>
        <a:p>
          <a:endParaRPr lang="ru-RU"/>
        </a:p>
      </dgm:t>
    </dgm:pt>
    <dgm:pt modelId="{BE462D90-1322-4D95-AE4F-3BD2BD5A34E5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bg1"/>
              </a:solidFill>
              <a:latin typeface="Arial Narrow" pitchFamily="34" charset="0"/>
            </a:rPr>
            <a:t>Статья 225.1. Требования охраны труда к применяемым вредным и (или) опасным веществам</a:t>
          </a:r>
        </a:p>
      </dgm:t>
    </dgm:pt>
    <dgm:pt modelId="{496CA43E-2325-4FFF-9132-BC57B362E4A7}" type="parTrans" cxnId="{5293A26E-8F3E-48D1-A78C-E61A4C84B6BE}">
      <dgm:prSet/>
      <dgm:spPr/>
      <dgm:t>
        <a:bodyPr/>
        <a:lstStyle/>
        <a:p>
          <a:endParaRPr lang="ru-RU"/>
        </a:p>
      </dgm:t>
    </dgm:pt>
    <dgm:pt modelId="{A82D196A-31B7-4C3E-9827-AFDFE5F17EF9}" type="sibTrans" cxnId="{5293A26E-8F3E-48D1-A78C-E61A4C84B6BE}">
      <dgm:prSet/>
      <dgm:spPr/>
      <dgm:t>
        <a:bodyPr/>
        <a:lstStyle/>
        <a:p>
          <a:endParaRPr lang="ru-RU"/>
        </a:p>
      </dgm:t>
    </dgm:pt>
    <dgm:pt modelId="{216F1371-B708-468A-8250-7A7EAC717B11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bg1"/>
              </a:solidFill>
              <a:latin typeface="Arial Narrow" pitchFamily="34" charset="0"/>
            </a:rPr>
            <a:t>Статья 225.2. Требования к условиям труда</a:t>
          </a:r>
        </a:p>
      </dgm:t>
    </dgm:pt>
    <dgm:pt modelId="{01626AE8-ADEB-479A-92AD-2E08554368DE}" type="parTrans" cxnId="{87B52D81-5A8A-48DC-92D0-ACEEFBF8FC57}">
      <dgm:prSet/>
      <dgm:spPr/>
      <dgm:t>
        <a:bodyPr/>
        <a:lstStyle/>
        <a:p>
          <a:endParaRPr lang="ru-RU"/>
        </a:p>
      </dgm:t>
    </dgm:pt>
    <dgm:pt modelId="{568FBE7C-7419-4DA0-A895-0676D1AD5173}" type="sibTrans" cxnId="{87B52D81-5A8A-48DC-92D0-ACEEFBF8FC57}">
      <dgm:prSet/>
      <dgm:spPr/>
      <dgm:t>
        <a:bodyPr/>
        <a:lstStyle/>
        <a:p>
          <a:endParaRPr lang="ru-RU"/>
        </a:p>
      </dgm:t>
    </dgm:pt>
    <dgm:pt modelId="{4F6B136A-7319-4352-A23C-3229A268B31A}" type="pres">
      <dgm:prSet presAssocID="{56F471CA-6106-46D1-B73C-AC623355EAC8}" presName="linear" presStyleCnt="0">
        <dgm:presLayoutVars>
          <dgm:dir/>
          <dgm:animLvl val="lvl"/>
          <dgm:resizeHandles val="exact"/>
        </dgm:presLayoutVars>
      </dgm:prSet>
      <dgm:spPr/>
    </dgm:pt>
    <dgm:pt modelId="{A2C30FBD-726B-4EAE-A448-8E7CD6288138}" type="pres">
      <dgm:prSet presAssocID="{74560B5E-FEEE-449E-9D6F-EFA358309744}" presName="parentLin" presStyleCnt="0"/>
      <dgm:spPr/>
    </dgm:pt>
    <dgm:pt modelId="{3DF90049-91B1-4876-9580-3AA2CECDC8E9}" type="pres">
      <dgm:prSet presAssocID="{74560B5E-FEEE-449E-9D6F-EFA358309744}" presName="parentLeftMargin" presStyleLbl="node1" presStyleIdx="0" presStyleCnt="3"/>
      <dgm:spPr/>
    </dgm:pt>
    <dgm:pt modelId="{156698AE-03DC-4549-B3A0-A24EDA5C521D}" type="pres">
      <dgm:prSet presAssocID="{74560B5E-FEEE-449E-9D6F-EFA358309744}" presName="parentText" presStyleLbl="node1" presStyleIdx="0" presStyleCnt="3" custScaleX="109154" custScaleY="122360">
        <dgm:presLayoutVars>
          <dgm:chMax val="0"/>
          <dgm:bulletEnabled val="1"/>
        </dgm:presLayoutVars>
      </dgm:prSet>
      <dgm:spPr/>
    </dgm:pt>
    <dgm:pt modelId="{1AD968B4-1A77-48D2-A285-C2316C7B160E}" type="pres">
      <dgm:prSet presAssocID="{74560B5E-FEEE-449E-9D6F-EFA358309744}" presName="negativeSpace" presStyleCnt="0"/>
      <dgm:spPr/>
    </dgm:pt>
    <dgm:pt modelId="{547E1541-C3C3-49BF-8E4B-019E84F9E16B}" type="pres">
      <dgm:prSet presAssocID="{74560B5E-FEEE-449E-9D6F-EFA358309744}" presName="childText" presStyleLbl="conFgAcc1" presStyleIdx="0" presStyleCnt="3">
        <dgm:presLayoutVars>
          <dgm:bulletEnabled val="1"/>
        </dgm:presLayoutVars>
      </dgm:prSet>
      <dgm:spPr/>
    </dgm:pt>
    <dgm:pt modelId="{2A9B9E1B-8091-4B8C-8355-38A1432776D2}" type="pres">
      <dgm:prSet presAssocID="{38CF2228-D33A-430B-B8DF-A34C94B7E287}" presName="spaceBetweenRectangles" presStyleCnt="0"/>
      <dgm:spPr/>
    </dgm:pt>
    <dgm:pt modelId="{C56882B9-07D6-424A-86AF-447AE9E13A9B}" type="pres">
      <dgm:prSet presAssocID="{BE462D90-1322-4D95-AE4F-3BD2BD5A34E5}" presName="parentLin" presStyleCnt="0"/>
      <dgm:spPr/>
    </dgm:pt>
    <dgm:pt modelId="{847D7409-3275-49D1-9851-CC52A7F5923F}" type="pres">
      <dgm:prSet presAssocID="{BE462D90-1322-4D95-AE4F-3BD2BD5A34E5}" presName="parentLeftMargin" presStyleLbl="node1" presStyleIdx="0" presStyleCnt="3"/>
      <dgm:spPr/>
    </dgm:pt>
    <dgm:pt modelId="{8E98AE1C-9EDB-4B6D-ABA8-D4BC571C84E5}" type="pres">
      <dgm:prSet presAssocID="{BE462D90-1322-4D95-AE4F-3BD2BD5A34E5}" presName="parentText" presStyleLbl="node1" presStyleIdx="1" presStyleCnt="3" custScaleX="108087">
        <dgm:presLayoutVars>
          <dgm:chMax val="0"/>
          <dgm:bulletEnabled val="1"/>
        </dgm:presLayoutVars>
      </dgm:prSet>
      <dgm:spPr/>
    </dgm:pt>
    <dgm:pt modelId="{CE3BAF7C-2E72-4F06-9208-C540759087E0}" type="pres">
      <dgm:prSet presAssocID="{BE462D90-1322-4D95-AE4F-3BD2BD5A34E5}" presName="negativeSpace" presStyleCnt="0"/>
      <dgm:spPr/>
    </dgm:pt>
    <dgm:pt modelId="{98B32B75-E3E4-446A-9D51-B82056FCB04B}" type="pres">
      <dgm:prSet presAssocID="{BE462D90-1322-4D95-AE4F-3BD2BD5A34E5}" presName="childText" presStyleLbl="conFgAcc1" presStyleIdx="1" presStyleCnt="3">
        <dgm:presLayoutVars>
          <dgm:bulletEnabled val="1"/>
        </dgm:presLayoutVars>
      </dgm:prSet>
      <dgm:spPr/>
    </dgm:pt>
    <dgm:pt modelId="{D62BF790-044A-4E91-8EA0-30CA2327CA2C}" type="pres">
      <dgm:prSet presAssocID="{A82D196A-31B7-4C3E-9827-AFDFE5F17EF9}" presName="spaceBetweenRectangles" presStyleCnt="0"/>
      <dgm:spPr/>
    </dgm:pt>
    <dgm:pt modelId="{30233F37-A260-4F36-824E-A696F516CC16}" type="pres">
      <dgm:prSet presAssocID="{216F1371-B708-468A-8250-7A7EAC717B11}" presName="parentLin" presStyleCnt="0"/>
      <dgm:spPr/>
    </dgm:pt>
    <dgm:pt modelId="{039CF497-6891-46B3-B6DE-2F2DCB25B0A1}" type="pres">
      <dgm:prSet presAssocID="{216F1371-B708-468A-8250-7A7EAC717B11}" presName="parentLeftMargin" presStyleLbl="node1" presStyleIdx="1" presStyleCnt="3"/>
      <dgm:spPr/>
    </dgm:pt>
    <dgm:pt modelId="{6A3DB2E2-B912-4E6B-96D8-36460BE6BACD}" type="pres">
      <dgm:prSet presAssocID="{216F1371-B708-468A-8250-7A7EAC717B11}" presName="parentText" presStyleLbl="node1" presStyleIdx="2" presStyleCnt="3" custScaleX="109153">
        <dgm:presLayoutVars>
          <dgm:chMax val="0"/>
          <dgm:bulletEnabled val="1"/>
        </dgm:presLayoutVars>
      </dgm:prSet>
      <dgm:spPr/>
    </dgm:pt>
    <dgm:pt modelId="{0A75317E-2CAA-4159-AF05-8720753A944B}" type="pres">
      <dgm:prSet presAssocID="{216F1371-B708-468A-8250-7A7EAC717B11}" presName="negativeSpace" presStyleCnt="0"/>
      <dgm:spPr/>
    </dgm:pt>
    <dgm:pt modelId="{786911BF-8089-4A7B-850A-455F8AD79851}" type="pres">
      <dgm:prSet presAssocID="{216F1371-B708-468A-8250-7A7EAC717B1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BF59D25-86EC-4A94-B0AF-A2DF88FE4AA3}" type="presOf" srcId="{74560B5E-FEEE-449E-9D6F-EFA358309744}" destId="{156698AE-03DC-4549-B3A0-A24EDA5C521D}" srcOrd="1" destOrd="0" presId="urn:microsoft.com/office/officeart/2005/8/layout/list1"/>
    <dgm:cxn modelId="{33B4C541-9CBE-45C3-A410-63FA3233F1D9}" type="presOf" srcId="{216F1371-B708-468A-8250-7A7EAC717B11}" destId="{039CF497-6891-46B3-B6DE-2F2DCB25B0A1}" srcOrd="0" destOrd="0" presId="urn:microsoft.com/office/officeart/2005/8/layout/list1"/>
    <dgm:cxn modelId="{87CCA569-51AB-4316-9B1C-2EEC9D37FEDA}" type="presOf" srcId="{56F471CA-6106-46D1-B73C-AC623355EAC8}" destId="{4F6B136A-7319-4352-A23C-3229A268B31A}" srcOrd="0" destOrd="0" presId="urn:microsoft.com/office/officeart/2005/8/layout/list1"/>
    <dgm:cxn modelId="{5293A26E-8F3E-48D1-A78C-E61A4C84B6BE}" srcId="{56F471CA-6106-46D1-B73C-AC623355EAC8}" destId="{BE462D90-1322-4D95-AE4F-3BD2BD5A34E5}" srcOrd="1" destOrd="0" parTransId="{496CA43E-2325-4FFF-9132-BC57B362E4A7}" sibTransId="{A82D196A-31B7-4C3E-9827-AFDFE5F17EF9}"/>
    <dgm:cxn modelId="{87B52D81-5A8A-48DC-92D0-ACEEFBF8FC57}" srcId="{56F471CA-6106-46D1-B73C-AC623355EAC8}" destId="{216F1371-B708-468A-8250-7A7EAC717B11}" srcOrd="2" destOrd="0" parTransId="{01626AE8-ADEB-479A-92AD-2E08554368DE}" sibTransId="{568FBE7C-7419-4DA0-A895-0676D1AD5173}"/>
    <dgm:cxn modelId="{31017283-3F56-4A21-809B-AB50985D068C}" type="presOf" srcId="{BE462D90-1322-4D95-AE4F-3BD2BD5A34E5}" destId="{8E98AE1C-9EDB-4B6D-ABA8-D4BC571C84E5}" srcOrd="1" destOrd="0" presId="urn:microsoft.com/office/officeart/2005/8/layout/list1"/>
    <dgm:cxn modelId="{124F4588-94F5-4F0D-A5E7-B050D8DD7FD5}" srcId="{56F471CA-6106-46D1-B73C-AC623355EAC8}" destId="{74560B5E-FEEE-449E-9D6F-EFA358309744}" srcOrd="0" destOrd="0" parTransId="{D97C66CE-158D-4F0A-B1AE-9B2F330FF379}" sibTransId="{38CF2228-D33A-430B-B8DF-A34C94B7E287}"/>
    <dgm:cxn modelId="{4BA0F4B2-40A7-44DB-A968-5425F07E7061}" type="presOf" srcId="{216F1371-B708-468A-8250-7A7EAC717B11}" destId="{6A3DB2E2-B912-4E6B-96D8-36460BE6BACD}" srcOrd="1" destOrd="0" presId="urn:microsoft.com/office/officeart/2005/8/layout/list1"/>
    <dgm:cxn modelId="{5B49A4D0-A8AF-4CFB-8939-E3610F0E4902}" type="presOf" srcId="{BE462D90-1322-4D95-AE4F-3BD2BD5A34E5}" destId="{847D7409-3275-49D1-9851-CC52A7F5923F}" srcOrd="0" destOrd="0" presId="urn:microsoft.com/office/officeart/2005/8/layout/list1"/>
    <dgm:cxn modelId="{8945B1E5-CE29-42CE-826B-3458DFD714A1}" type="presOf" srcId="{74560B5E-FEEE-449E-9D6F-EFA358309744}" destId="{3DF90049-91B1-4876-9580-3AA2CECDC8E9}" srcOrd="0" destOrd="0" presId="urn:microsoft.com/office/officeart/2005/8/layout/list1"/>
    <dgm:cxn modelId="{7DFA9B31-781F-4C6F-8637-E6655B3481B4}" type="presParOf" srcId="{4F6B136A-7319-4352-A23C-3229A268B31A}" destId="{A2C30FBD-726B-4EAE-A448-8E7CD6288138}" srcOrd="0" destOrd="0" presId="urn:microsoft.com/office/officeart/2005/8/layout/list1"/>
    <dgm:cxn modelId="{EAB48D92-85AA-475D-A0D0-3C7989145A06}" type="presParOf" srcId="{A2C30FBD-726B-4EAE-A448-8E7CD6288138}" destId="{3DF90049-91B1-4876-9580-3AA2CECDC8E9}" srcOrd="0" destOrd="0" presId="urn:microsoft.com/office/officeart/2005/8/layout/list1"/>
    <dgm:cxn modelId="{2E948950-8A47-419E-A5BB-C10CF11D05DB}" type="presParOf" srcId="{A2C30FBD-726B-4EAE-A448-8E7CD6288138}" destId="{156698AE-03DC-4549-B3A0-A24EDA5C521D}" srcOrd="1" destOrd="0" presId="urn:microsoft.com/office/officeart/2005/8/layout/list1"/>
    <dgm:cxn modelId="{2BA57CAD-9A5B-4E97-A3D5-5AACA924634D}" type="presParOf" srcId="{4F6B136A-7319-4352-A23C-3229A268B31A}" destId="{1AD968B4-1A77-48D2-A285-C2316C7B160E}" srcOrd="1" destOrd="0" presId="urn:microsoft.com/office/officeart/2005/8/layout/list1"/>
    <dgm:cxn modelId="{586D3134-1757-44F3-9864-679C1BE0915B}" type="presParOf" srcId="{4F6B136A-7319-4352-A23C-3229A268B31A}" destId="{547E1541-C3C3-49BF-8E4B-019E84F9E16B}" srcOrd="2" destOrd="0" presId="urn:microsoft.com/office/officeart/2005/8/layout/list1"/>
    <dgm:cxn modelId="{7F669E1B-DD75-49B1-99CD-5072A56C7EA6}" type="presParOf" srcId="{4F6B136A-7319-4352-A23C-3229A268B31A}" destId="{2A9B9E1B-8091-4B8C-8355-38A1432776D2}" srcOrd="3" destOrd="0" presId="urn:microsoft.com/office/officeart/2005/8/layout/list1"/>
    <dgm:cxn modelId="{5150C15D-9C4A-4D4E-9703-6A7F11EC2C79}" type="presParOf" srcId="{4F6B136A-7319-4352-A23C-3229A268B31A}" destId="{C56882B9-07D6-424A-86AF-447AE9E13A9B}" srcOrd="4" destOrd="0" presId="urn:microsoft.com/office/officeart/2005/8/layout/list1"/>
    <dgm:cxn modelId="{E4234567-0FDC-4FCE-BDB7-A239284B979D}" type="presParOf" srcId="{C56882B9-07D6-424A-86AF-447AE9E13A9B}" destId="{847D7409-3275-49D1-9851-CC52A7F5923F}" srcOrd="0" destOrd="0" presId="urn:microsoft.com/office/officeart/2005/8/layout/list1"/>
    <dgm:cxn modelId="{6F59EA85-40E8-4382-A8FC-4CB75AA8FB56}" type="presParOf" srcId="{C56882B9-07D6-424A-86AF-447AE9E13A9B}" destId="{8E98AE1C-9EDB-4B6D-ABA8-D4BC571C84E5}" srcOrd="1" destOrd="0" presId="urn:microsoft.com/office/officeart/2005/8/layout/list1"/>
    <dgm:cxn modelId="{23ECE1F8-71D8-4EF8-A6B0-B9DF8DB57A86}" type="presParOf" srcId="{4F6B136A-7319-4352-A23C-3229A268B31A}" destId="{CE3BAF7C-2E72-4F06-9208-C540759087E0}" srcOrd="5" destOrd="0" presId="urn:microsoft.com/office/officeart/2005/8/layout/list1"/>
    <dgm:cxn modelId="{FA0C8F56-9D27-49C0-8CAF-5D66A8E29B02}" type="presParOf" srcId="{4F6B136A-7319-4352-A23C-3229A268B31A}" destId="{98B32B75-E3E4-446A-9D51-B82056FCB04B}" srcOrd="6" destOrd="0" presId="urn:microsoft.com/office/officeart/2005/8/layout/list1"/>
    <dgm:cxn modelId="{8C946EF3-8E1F-4E01-BD44-7E7B794C8682}" type="presParOf" srcId="{4F6B136A-7319-4352-A23C-3229A268B31A}" destId="{D62BF790-044A-4E91-8EA0-30CA2327CA2C}" srcOrd="7" destOrd="0" presId="urn:microsoft.com/office/officeart/2005/8/layout/list1"/>
    <dgm:cxn modelId="{DA1D523B-131F-47D7-A46C-625E85E25A2C}" type="presParOf" srcId="{4F6B136A-7319-4352-A23C-3229A268B31A}" destId="{30233F37-A260-4F36-824E-A696F516CC16}" srcOrd="8" destOrd="0" presId="urn:microsoft.com/office/officeart/2005/8/layout/list1"/>
    <dgm:cxn modelId="{489FB36D-ECCE-4CA2-BD22-EE10DCB664A3}" type="presParOf" srcId="{30233F37-A260-4F36-824E-A696F516CC16}" destId="{039CF497-6891-46B3-B6DE-2F2DCB25B0A1}" srcOrd="0" destOrd="0" presId="urn:microsoft.com/office/officeart/2005/8/layout/list1"/>
    <dgm:cxn modelId="{DE245F45-6DAA-4DA8-80B6-6F229D74542C}" type="presParOf" srcId="{30233F37-A260-4F36-824E-A696F516CC16}" destId="{6A3DB2E2-B912-4E6B-96D8-36460BE6BACD}" srcOrd="1" destOrd="0" presId="urn:microsoft.com/office/officeart/2005/8/layout/list1"/>
    <dgm:cxn modelId="{5FED5EA2-982B-4A37-92D2-96C9119DD3E8}" type="presParOf" srcId="{4F6B136A-7319-4352-A23C-3229A268B31A}" destId="{0A75317E-2CAA-4159-AF05-8720753A944B}" srcOrd="9" destOrd="0" presId="urn:microsoft.com/office/officeart/2005/8/layout/list1"/>
    <dgm:cxn modelId="{80060967-D749-4B03-9422-EEF830981088}" type="presParOf" srcId="{4F6B136A-7319-4352-A23C-3229A268B31A}" destId="{786911BF-8089-4A7B-850A-455F8AD7985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E75021F-8617-4EFC-8267-CBB0A324B19F}" type="doc">
      <dgm:prSet loTypeId="urn:microsoft.com/office/officeart/2005/8/layout/hList6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AE81C026-DBAA-4446-A3D8-91BAA7DF2E9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dirty="0">
              <a:latin typeface="Arial Narrow" pitchFamily="34" charset="0"/>
            </a:rPr>
            <a:t>Предупреждение и устранение возможных нарушений в сфере трудового законодательства</a:t>
          </a:r>
        </a:p>
        <a:p>
          <a:pPr defTabSz="2222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500" dirty="0">
            <a:latin typeface="Arial Narrow" pitchFamily="34" charset="0"/>
          </a:endParaRPr>
        </a:p>
      </dgm:t>
    </dgm:pt>
    <dgm:pt modelId="{827E44C3-7B4C-4608-87E0-5D36D070997D}" type="parTrans" cxnId="{882F364A-5199-4D93-B9A6-5ECC1E7E03BD}">
      <dgm:prSet/>
      <dgm:spPr/>
      <dgm:t>
        <a:bodyPr/>
        <a:lstStyle/>
        <a:p>
          <a:endParaRPr lang="ru-RU" sz="1500">
            <a:solidFill>
              <a:schemeClr val="bg1"/>
            </a:solidFill>
            <a:latin typeface="Arial Narrow" pitchFamily="34" charset="0"/>
          </a:endParaRPr>
        </a:p>
      </dgm:t>
    </dgm:pt>
    <dgm:pt modelId="{EF7DF8D3-7BB3-4D6F-A79C-02A5D5BB052F}" type="sibTrans" cxnId="{882F364A-5199-4D93-B9A6-5ECC1E7E03BD}">
      <dgm:prSet/>
      <dgm:spPr/>
      <dgm:t>
        <a:bodyPr/>
        <a:lstStyle/>
        <a:p>
          <a:endParaRPr lang="ru-RU" sz="1500">
            <a:solidFill>
              <a:schemeClr val="bg1"/>
            </a:solidFill>
            <a:latin typeface="Arial Narrow" pitchFamily="34" charset="0"/>
          </a:endParaRPr>
        </a:p>
      </dgm:t>
    </dgm:pt>
    <dgm:pt modelId="{3215FBA9-DDA4-4698-94E4-10E9F05112CF}">
      <dgm:prSet phldrT="[Текст]" custT="1"/>
      <dgm:spPr/>
      <dgm:t>
        <a:bodyPr/>
        <a:lstStyle/>
        <a:p>
          <a:pPr marL="285750" indent="0" defTabSz="173355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500" dirty="0">
              <a:latin typeface="Arial Narrow" pitchFamily="34" charset="0"/>
            </a:rPr>
            <a:t> добровольная оценка работодателем соответствия своей деятельности требованиям трудового законодательства</a:t>
          </a:r>
        </a:p>
      </dgm:t>
    </dgm:pt>
    <dgm:pt modelId="{2E35BFBC-94FD-460C-B680-256F88991313}" type="parTrans" cxnId="{F701CCFA-2667-4CF8-BD19-D48AB05D93FC}">
      <dgm:prSet/>
      <dgm:spPr/>
      <dgm:t>
        <a:bodyPr/>
        <a:lstStyle/>
        <a:p>
          <a:endParaRPr lang="ru-RU" sz="1500">
            <a:solidFill>
              <a:schemeClr val="bg1"/>
            </a:solidFill>
            <a:latin typeface="Arial Narrow" pitchFamily="34" charset="0"/>
          </a:endParaRPr>
        </a:p>
      </dgm:t>
    </dgm:pt>
    <dgm:pt modelId="{873D30D6-9EF5-484E-AA14-A5A73D08194C}" type="sibTrans" cxnId="{F701CCFA-2667-4CF8-BD19-D48AB05D93FC}">
      <dgm:prSet/>
      <dgm:spPr/>
      <dgm:t>
        <a:bodyPr/>
        <a:lstStyle/>
        <a:p>
          <a:endParaRPr lang="ru-RU" sz="1500">
            <a:solidFill>
              <a:schemeClr val="bg1"/>
            </a:solidFill>
            <a:latin typeface="Arial Narrow" pitchFamily="34" charset="0"/>
          </a:endParaRPr>
        </a:p>
      </dgm:t>
    </dgm:pt>
    <dgm:pt modelId="{C9D3A5B6-A9C5-49FB-B831-2369718F3F1C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dirty="0">
              <a:solidFill>
                <a:srgbClr val="002060"/>
              </a:solidFill>
              <a:latin typeface="Arial Narrow" pitchFamily="34" charset="0"/>
            </a:rPr>
            <a:t>Признание результатов внутреннего контроля соответствующими контрольно-надзорными органами  </a:t>
          </a:r>
        </a:p>
        <a:p>
          <a:pPr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500" dirty="0">
            <a:solidFill>
              <a:srgbClr val="002060"/>
            </a:solidFill>
            <a:latin typeface="Arial Narrow" pitchFamily="34" charset="0"/>
          </a:endParaRPr>
        </a:p>
      </dgm:t>
    </dgm:pt>
    <dgm:pt modelId="{08C81832-162E-4F5C-9287-ECCDEF0D2176}" type="parTrans" cxnId="{1E4C8A64-C6C9-450B-8265-57E8D021CACB}">
      <dgm:prSet/>
      <dgm:spPr/>
      <dgm:t>
        <a:bodyPr/>
        <a:lstStyle/>
        <a:p>
          <a:endParaRPr lang="ru-RU" sz="1500">
            <a:solidFill>
              <a:schemeClr val="bg1"/>
            </a:solidFill>
            <a:latin typeface="Arial Narrow" pitchFamily="34" charset="0"/>
          </a:endParaRPr>
        </a:p>
      </dgm:t>
    </dgm:pt>
    <dgm:pt modelId="{8AB13A64-1467-407B-B2B3-3E78DAD6A299}" type="sibTrans" cxnId="{1E4C8A64-C6C9-450B-8265-57E8D021CACB}">
      <dgm:prSet/>
      <dgm:spPr/>
      <dgm:t>
        <a:bodyPr/>
        <a:lstStyle/>
        <a:p>
          <a:endParaRPr lang="ru-RU" sz="1500">
            <a:solidFill>
              <a:schemeClr val="bg1"/>
            </a:solidFill>
            <a:latin typeface="Arial Narrow" pitchFamily="34" charset="0"/>
          </a:endParaRPr>
        </a:p>
      </dgm:t>
    </dgm:pt>
    <dgm:pt modelId="{C4ACF045-0460-432E-8EE4-6A48E83C61E6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marL="114300" indent="0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500" dirty="0">
              <a:solidFill>
                <a:srgbClr val="002060"/>
              </a:solidFill>
              <a:latin typeface="Arial Narrow" pitchFamily="34" charset="0"/>
            </a:rPr>
            <a:t> результаты применяются при формировании плана проверок (отложение</a:t>
          </a:r>
          <a:br>
            <a:rPr lang="ru-RU" sz="1500" dirty="0">
              <a:solidFill>
                <a:srgbClr val="002060"/>
              </a:solidFill>
              <a:latin typeface="Arial Narrow" pitchFamily="34" charset="0"/>
            </a:rPr>
          </a:br>
          <a:r>
            <a:rPr lang="ru-RU" sz="1500" dirty="0">
              <a:solidFill>
                <a:srgbClr val="002060"/>
              </a:solidFill>
              <a:latin typeface="Arial Narrow" pitchFamily="34" charset="0"/>
            </a:rPr>
            <a:t>или проведение в «ограниченном формате»)</a:t>
          </a:r>
        </a:p>
      </dgm:t>
    </dgm:pt>
    <dgm:pt modelId="{5855EE5F-2D2C-4D9D-9DC9-58A37A86730B}" type="parTrans" cxnId="{9C972D84-CDDD-4105-8671-479CC79C0263}">
      <dgm:prSet/>
      <dgm:spPr/>
      <dgm:t>
        <a:bodyPr/>
        <a:lstStyle/>
        <a:p>
          <a:endParaRPr lang="ru-RU" sz="1500">
            <a:solidFill>
              <a:schemeClr val="bg1"/>
            </a:solidFill>
            <a:latin typeface="Arial Narrow" pitchFamily="34" charset="0"/>
          </a:endParaRPr>
        </a:p>
      </dgm:t>
    </dgm:pt>
    <dgm:pt modelId="{87A32608-7854-4870-AEFC-09BAB1E3A698}" type="sibTrans" cxnId="{9C972D84-CDDD-4105-8671-479CC79C0263}">
      <dgm:prSet/>
      <dgm:spPr/>
      <dgm:t>
        <a:bodyPr/>
        <a:lstStyle/>
        <a:p>
          <a:endParaRPr lang="ru-RU" sz="1500">
            <a:solidFill>
              <a:schemeClr val="bg1"/>
            </a:solidFill>
            <a:latin typeface="Arial Narrow" pitchFamily="34" charset="0"/>
          </a:endParaRPr>
        </a:p>
      </dgm:t>
    </dgm:pt>
    <dgm:pt modelId="{BD994D2C-77C3-4AB2-A434-703599AA576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dirty="0">
              <a:solidFill>
                <a:srgbClr val="002060"/>
              </a:solidFill>
              <a:latin typeface="Arial Narrow" pitchFamily="34" charset="0"/>
            </a:rPr>
            <a:t>Определение внутреннего контроля как одного из способов защиты трудовых прав и свобод</a:t>
          </a:r>
        </a:p>
        <a:p>
          <a:pPr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500" dirty="0">
            <a:solidFill>
              <a:srgbClr val="002060"/>
            </a:solidFill>
            <a:latin typeface="Arial Narrow" pitchFamily="34" charset="0"/>
          </a:endParaRPr>
        </a:p>
      </dgm:t>
    </dgm:pt>
    <dgm:pt modelId="{2D8E64DD-B389-487E-A120-E2F55DC85E29}" type="parTrans" cxnId="{4DF36F22-787C-466A-9070-7F01B205D77C}">
      <dgm:prSet/>
      <dgm:spPr/>
      <dgm:t>
        <a:bodyPr/>
        <a:lstStyle/>
        <a:p>
          <a:endParaRPr lang="ru-RU" sz="1500">
            <a:solidFill>
              <a:schemeClr val="bg1"/>
            </a:solidFill>
            <a:latin typeface="Arial Narrow" pitchFamily="34" charset="0"/>
          </a:endParaRPr>
        </a:p>
      </dgm:t>
    </dgm:pt>
    <dgm:pt modelId="{025C6BF6-4B7A-483F-9606-95655FDCAF3A}" type="sibTrans" cxnId="{4DF36F22-787C-466A-9070-7F01B205D77C}">
      <dgm:prSet/>
      <dgm:spPr/>
      <dgm:t>
        <a:bodyPr/>
        <a:lstStyle/>
        <a:p>
          <a:endParaRPr lang="ru-RU" sz="1500">
            <a:solidFill>
              <a:schemeClr val="bg1"/>
            </a:solidFill>
            <a:latin typeface="Arial Narrow" pitchFamily="34" charset="0"/>
          </a:endParaRPr>
        </a:p>
      </dgm:t>
    </dgm:pt>
    <dgm:pt modelId="{C51BD9DF-CB44-40DB-BD77-DC9890B9ACCC}">
      <dgm:prSet phldrT="[Текст]" custT="1"/>
      <dgm:spPr/>
      <dgm:t>
        <a:bodyPr/>
        <a:lstStyle/>
        <a:p>
          <a:pPr marL="114300" indent="0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500" dirty="0">
              <a:solidFill>
                <a:srgbClr val="002060"/>
              </a:solidFill>
              <a:latin typeface="Arial Narrow" pitchFamily="34" charset="0"/>
            </a:rPr>
            <a:t> высокая заинтересованность работодателя в проведении самостоятельного и постоянного контроля за соблюдением требований трудового законодательства</a:t>
          </a:r>
        </a:p>
      </dgm:t>
    </dgm:pt>
    <dgm:pt modelId="{8E006A15-264F-409E-AEE6-5E1EA0617079}" type="parTrans" cxnId="{A0C68219-FD86-4745-9074-6431C0232788}">
      <dgm:prSet/>
      <dgm:spPr/>
      <dgm:t>
        <a:bodyPr/>
        <a:lstStyle/>
        <a:p>
          <a:endParaRPr lang="ru-RU" sz="1500">
            <a:solidFill>
              <a:schemeClr val="bg1"/>
            </a:solidFill>
            <a:latin typeface="Arial Narrow" pitchFamily="34" charset="0"/>
          </a:endParaRPr>
        </a:p>
      </dgm:t>
    </dgm:pt>
    <dgm:pt modelId="{1EBF94BD-D768-4FC9-A7C3-E31611DB66DB}" type="sibTrans" cxnId="{A0C68219-FD86-4745-9074-6431C0232788}">
      <dgm:prSet/>
      <dgm:spPr/>
      <dgm:t>
        <a:bodyPr/>
        <a:lstStyle/>
        <a:p>
          <a:endParaRPr lang="ru-RU" sz="1500">
            <a:solidFill>
              <a:schemeClr val="bg1"/>
            </a:solidFill>
            <a:latin typeface="Arial Narrow" pitchFamily="34" charset="0"/>
          </a:endParaRPr>
        </a:p>
      </dgm:t>
    </dgm:pt>
    <dgm:pt modelId="{8E595161-208F-48B5-B0AF-B34CB68577A2}" type="pres">
      <dgm:prSet presAssocID="{3E75021F-8617-4EFC-8267-CBB0A324B19F}" presName="Name0" presStyleCnt="0">
        <dgm:presLayoutVars>
          <dgm:dir/>
          <dgm:resizeHandles val="exact"/>
        </dgm:presLayoutVars>
      </dgm:prSet>
      <dgm:spPr/>
    </dgm:pt>
    <dgm:pt modelId="{3483AB74-D521-49DF-85C1-9E13CE9A5A58}" type="pres">
      <dgm:prSet presAssocID="{AE81C026-DBAA-4446-A3D8-91BAA7DF2E91}" presName="node" presStyleLbl="node1" presStyleIdx="0" presStyleCnt="3">
        <dgm:presLayoutVars>
          <dgm:bulletEnabled val="1"/>
        </dgm:presLayoutVars>
      </dgm:prSet>
      <dgm:spPr/>
    </dgm:pt>
    <dgm:pt modelId="{D916D1E1-84D0-4CFE-94C1-FCF4DC6600DE}" type="pres">
      <dgm:prSet presAssocID="{EF7DF8D3-7BB3-4D6F-A79C-02A5D5BB052F}" presName="sibTrans" presStyleCnt="0"/>
      <dgm:spPr/>
    </dgm:pt>
    <dgm:pt modelId="{E1B0AC07-FCA3-4D09-B9F4-7C5EE0778D48}" type="pres">
      <dgm:prSet presAssocID="{C9D3A5B6-A9C5-49FB-B831-2369718F3F1C}" presName="node" presStyleLbl="node1" presStyleIdx="1" presStyleCnt="3">
        <dgm:presLayoutVars>
          <dgm:bulletEnabled val="1"/>
        </dgm:presLayoutVars>
      </dgm:prSet>
      <dgm:spPr/>
    </dgm:pt>
    <dgm:pt modelId="{B7C23515-C6E2-4A6A-9A9D-F27888B60D65}" type="pres">
      <dgm:prSet presAssocID="{8AB13A64-1467-407B-B2B3-3E78DAD6A299}" presName="sibTrans" presStyleCnt="0"/>
      <dgm:spPr/>
    </dgm:pt>
    <dgm:pt modelId="{F572526F-ECD6-4E81-8CEA-7624E7155701}" type="pres">
      <dgm:prSet presAssocID="{BD994D2C-77C3-4AB2-A434-703599AA576A}" presName="node" presStyleLbl="node1" presStyleIdx="2" presStyleCnt="3">
        <dgm:presLayoutVars>
          <dgm:bulletEnabled val="1"/>
        </dgm:presLayoutVars>
      </dgm:prSet>
      <dgm:spPr/>
    </dgm:pt>
  </dgm:ptLst>
  <dgm:cxnLst>
    <dgm:cxn modelId="{A0C68219-FD86-4745-9074-6431C0232788}" srcId="{BD994D2C-77C3-4AB2-A434-703599AA576A}" destId="{C51BD9DF-CB44-40DB-BD77-DC9890B9ACCC}" srcOrd="0" destOrd="0" parTransId="{8E006A15-264F-409E-AEE6-5E1EA0617079}" sibTransId="{1EBF94BD-D768-4FC9-A7C3-E31611DB66DB}"/>
    <dgm:cxn modelId="{4DF36F22-787C-466A-9070-7F01B205D77C}" srcId="{3E75021F-8617-4EFC-8267-CBB0A324B19F}" destId="{BD994D2C-77C3-4AB2-A434-703599AA576A}" srcOrd="2" destOrd="0" parTransId="{2D8E64DD-B389-487E-A120-E2F55DC85E29}" sibTransId="{025C6BF6-4B7A-483F-9606-95655FDCAF3A}"/>
    <dgm:cxn modelId="{8127FD3B-9801-49D1-892B-70B6233233B6}" type="presOf" srcId="{BD994D2C-77C3-4AB2-A434-703599AA576A}" destId="{F572526F-ECD6-4E81-8CEA-7624E7155701}" srcOrd="0" destOrd="0" presId="urn:microsoft.com/office/officeart/2005/8/layout/hList6"/>
    <dgm:cxn modelId="{6702F93C-6DC0-4820-B22C-E8067845D76B}" type="presOf" srcId="{C51BD9DF-CB44-40DB-BD77-DC9890B9ACCC}" destId="{F572526F-ECD6-4E81-8CEA-7624E7155701}" srcOrd="0" destOrd="1" presId="urn:microsoft.com/office/officeart/2005/8/layout/hList6"/>
    <dgm:cxn modelId="{42A99A62-F898-4F8D-BD93-15031A8564D7}" type="presOf" srcId="{C9D3A5B6-A9C5-49FB-B831-2369718F3F1C}" destId="{E1B0AC07-FCA3-4D09-B9F4-7C5EE0778D48}" srcOrd="0" destOrd="0" presId="urn:microsoft.com/office/officeart/2005/8/layout/hList6"/>
    <dgm:cxn modelId="{1E4C8A64-C6C9-450B-8265-57E8D021CACB}" srcId="{3E75021F-8617-4EFC-8267-CBB0A324B19F}" destId="{C9D3A5B6-A9C5-49FB-B831-2369718F3F1C}" srcOrd="1" destOrd="0" parTransId="{08C81832-162E-4F5C-9287-ECCDEF0D2176}" sibTransId="{8AB13A64-1467-407B-B2B3-3E78DAD6A299}"/>
    <dgm:cxn modelId="{53357667-4A43-4BE3-B72C-12B4AA69A16A}" type="presOf" srcId="{3215FBA9-DDA4-4698-94E4-10E9F05112CF}" destId="{3483AB74-D521-49DF-85C1-9E13CE9A5A58}" srcOrd="0" destOrd="1" presId="urn:microsoft.com/office/officeart/2005/8/layout/hList6"/>
    <dgm:cxn modelId="{882F364A-5199-4D93-B9A6-5ECC1E7E03BD}" srcId="{3E75021F-8617-4EFC-8267-CBB0A324B19F}" destId="{AE81C026-DBAA-4446-A3D8-91BAA7DF2E91}" srcOrd="0" destOrd="0" parTransId="{827E44C3-7B4C-4608-87E0-5D36D070997D}" sibTransId="{EF7DF8D3-7BB3-4D6F-A79C-02A5D5BB052F}"/>
    <dgm:cxn modelId="{2571BF57-83D5-4408-83D1-EEE16F6940D8}" type="presOf" srcId="{AE81C026-DBAA-4446-A3D8-91BAA7DF2E91}" destId="{3483AB74-D521-49DF-85C1-9E13CE9A5A58}" srcOrd="0" destOrd="0" presId="urn:microsoft.com/office/officeart/2005/8/layout/hList6"/>
    <dgm:cxn modelId="{51138A78-9FC3-4332-938A-B49741CAF1E1}" type="presOf" srcId="{3E75021F-8617-4EFC-8267-CBB0A324B19F}" destId="{8E595161-208F-48B5-B0AF-B34CB68577A2}" srcOrd="0" destOrd="0" presId="urn:microsoft.com/office/officeart/2005/8/layout/hList6"/>
    <dgm:cxn modelId="{9C972D84-CDDD-4105-8671-479CC79C0263}" srcId="{C9D3A5B6-A9C5-49FB-B831-2369718F3F1C}" destId="{C4ACF045-0460-432E-8EE4-6A48E83C61E6}" srcOrd="0" destOrd="0" parTransId="{5855EE5F-2D2C-4D9D-9DC9-58A37A86730B}" sibTransId="{87A32608-7854-4870-AEFC-09BAB1E3A698}"/>
    <dgm:cxn modelId="{713E8884-0C91-4A0C-838D-40FD031A1F19}" type="presOf" srcId="{C4ACF045-0460-432E-8EE4-6A48E83C61E6}" destId="{E1B0AC07-FCA3-4D09-B9F4-7C5EE0778D48}" srcOrd="0" destOrd="1" presId="urn:microsoft.com/office/officeart/2005/8/layout/hList6"/>
    <dgm:cxn modelId="{F701CCFA-2667-4CF8-BD19-D48AB05D93FC}" srcId="{AE81C026-DBAA-4446-A3D8-91BAA7DF2E91}" destId="{3215FBA9-DDA4-4698-94E4-10E9F05112CF}" srcOrd="0" destOrd="0" parTransId="{2E35BFBC-94FD-460C-B680-256F88991313}" sibTransId="{873D30D6-9EF5-484E-AA14-A5A73D08194C}"/>
    <dgm:cxn modelId="{99C155B6-BC09-4B04-B182-6ED836146EBB}" type="presParOf" srcId="{8E595161-208F-48B5-B0AF-B34CB68577A2}" destId="{3483AB74-D521-49DF-85C1-9E13CE9A5A58}" srcOrd="0" destOrd="0" presId="urn:microsoft.com/office/officeart/2005/8/layout/hList6"/>
    <dgm:cxn modelId="{FE9C9CA8-48E4-4844-932F-EED06C95F55B}" type="presParOf" srcId="{8E595161-208F-48B5-B0AF-B34CB68577A2}" destId="{D916D1E1-84D0-4CFE-94C1-FCF4DC6600DE}" srcOrd="1" destOrd="0" presId="urn:microsoft.com/office/officeart/2005/8/layout/hList6"/>
    <dgm:cxn modelId="{AC7119A5-739A-40C3-A6C1-56200DC1CDAE}" type="presParOf" srcId="{8E595161-208F-48B5-B0AF-B34CB68577A2}" destId="{E1B0AC07-FCA3-4D09-B9F4-7C5EE0778D48}" srcOrd="2" destOrd="0" presId="urn:microsoft.com/office/officeart/2005/8/layout/hList6"/>
    <dgm:cxn modelId="{E4AB5790-B25E-4C6B-BD35-1BB375AB3086}" type="presParOf" srcId="{8E595161-208F-48B5-B0AF-B34CB68577A2}" destId="{B7C23515-C6E2-4A6A-9A9D-F27888B60D65}" srcOrd="3" destOrd="0" presId="urn:microsoft.com/office/officeart/2005/8/layout/hList6"/>
    <dgm:cxn modelId="{C8488331-9782-4950-8ECE-48F1373C99FF}" type="presParOf" srcId="{8E595161-208F-48B5-B0AF-B34CB68577A2}" destId="{F572526F-ECD6-4E81-8CEA-7624E7155701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DD66706-E272-405F-8196-5E32310B0191}" type="doc">
      <dgm:prSet loTypeId="urn:microsoft.com/office/officeart/2005/8/layout/chevron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1C91896-A557-4B21-83CC-D61B2A685F28}">
      <dgm:prSet phldrT="[Текст]"/>
      <dgm:spPr/>
      <dgm:t>
        <a:bodyPr/>
        <a:lstStyle/>
        <a:p>
          <a:endParaRPr lang="ru-RU" dirty="0"/>
        </a:p>
      </dgm:t>
    </dgm:pt>
    <dgm:pt modelId="{CBC15D20-EB34-4C72-9473-9D647246CB1B}" type="parTrans" cxnId="{DC3EF343-68D1-4073-8518-210DA437B4B6}">
      <dgm:prSet/>
      <dgm:spPr/>
      <dgm:t>
        <a:bodyPr/>
        <a:lstStyle/>
        <a:p>
          <a:endParaRPr lang="ru-RU"/>
        </a:p>
      </dgm:t>
    </dgm:pt>
    <dgm:pt modelId="{F07D4416-B421-4990-B0BC-97B402119C6C}" type="sibTrans" cxnId="{DC3EF343-68D1-4073-8518-210DA437B4B6}">
      <dgm:prSet/>
      <dgm:spPr/>
      <dgm:t>
        <a:bodyPr/>
        <a:lstStyle/>
        <a:p>
          <a:endParaRPr lang="ru-RU"/>
        </a:p>
      </dgm:t>
    </dgm:pt>
    <dgm:pt modelId="{679F79BE-3CBE-4C66-B68D-5B0FEE4ADDC4}">
      <dgm:prSet phldrT="[Текст]"/>
      <dgm:spPr/>
      <dgm:t>
        <a:bodyPr/>
        <a:lstStyle/>
        <a:p>
          <a:pPr algn="just"/>
          <a:r>
            <a:rPr lang="ru-RU" dirty="0">
              <a:latin typeface="Arial Narrow" pitchFamily="34" charset="0"/>
            </a:rPr>
            <a:t>Внутренний контроль  (самоконтроль) – добровольная оценка работодателем соответствия своей деятельности обязательным требованиям трудового законодательства и иных нормативных правовых актов, содержащих нормы трудового права, посредством организационных мер, процедур, инструментов</a:t>
          </a:r>
        </a:p>
      </dgm:t>
    </dgm:pt>
    <dgm:pt modelId="{ED615585-AE65-427A-A50F-F0038F44B81B}" type="parTrans" cxnId="{F0090E61-53A1-4313-B06C-4571B8FA0472}">
      <dgm:prSet/>
      <dgm:spPr/>
      <dgm:t>
        <a:bodyPr/>
        <a:lstStyle/>
        <a:p>
          <a:endParaRPr lang="ru-RU"/>
        </a:p>
      </dgm:t>
    </dgm:pt>
    <dgm:pt modelId="{BCF7392C-46A1-455B-9507-7B99F6BB6E9C}" type="sibTrans" cxnId="{F0090E61-53A1-4313-B06C-4571B8FA0472}">
      <dgm:prSet/>
      <dgm:spPr/>
      <dgm:t>
        <a:bodyPr/>
        <a:lstStyle/>
        <a:p>
          <a:endParaRPr lang="ru-RU"/>
        </a:p>
      </dgm:t>
    </dgm:pt>
    <dgm:pt modelId="{0AD7EB25-424A-477A-870B-3F14230687B6}">
      <dgm:prSet phldrT="[Текст]"/>
      <dgm:spPr/>
      <dgm:t>
        <a:bodyPr/>
        <a:lstStyle/>
        <a:p>
          <a:endParaRPr lang="ru-RU" dirty="0"/>
        </a:p>
      </dgm:t>
    </dgm:pt>
    <dgm:pt modelId="{7B5E043A-0663-4997-9649-C900700995D6}" type="parTrans" cxnId="{62D18EF0-0C37-4BAA-B7B3-922092B486E1}">
      <dgm:prSet/>
      <dgm:spPr/>
      <dgm:t>
        <a:bodyPr/>
        <a:lstStyle/>
        <a:p>
          <a:endParaRPr lang="ru-RU"/>
        </a:p>
      </dgm:t>
    </dgm:pt>
    <dgm:pt modelId="{8085EB5E-086D-499F-857F-C0F875EFA6FA}" type="sibTrans" cxnId="{62D18EF0-0C37-4BAA-B7B3-922092B486E1}">
      <dgm:prSet/>
      <dgm:spPr/>
      <dgm:t>
        <a:bodyPr/>
        <a:lstStyle/>
        <a:p>
          <a:endParaRPr lang="ru-RU"/>
        </a:p>
      </dgm:t>
    </dgm:pt>
    <dgm:pt modelId="{96DF5591-1A53-4F0C-A7D4-462A3EFC05DE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Осуществляется по «контрольным листам», представляющим собой  специальные </a:t>
          </a:r>
          <a:r>
            <a:rPr lang="ru-RU" dirty="0" err="1">
              <a:latin typeface="Arial Narrow" pitchFamily="34" charset="0"/>
            </a:rPr>
            <a:t>интернет-сервисы</a:t>
          </a:r>
          <a:r>
            <a:rPr lang="ru-RU" dirty="0">
              <a:latin typeface="Arial Narrow" pitchFamily="34" charset="0"/>
            </a:rPr>
            <a:t>, содержащие перечни вопросов, в сфере трудового законодательства  и иных нормативных правовых актов, содержащих нормы трудового права</a:t>
          </a:r>
          <a:endParaRPr lang="ru-RU" dirty="0"/>
        </a:p>
      </dgm:t>
    </dgm:pt>
    <dgm:pt modelId="{97BDF8D1-0E87-4954-B400-D560AA7F4E62}" type="parTrans" cxnId="{8DA33A80-6D1C-45E2-AA41-5935DA44D798}">
      <dgm:prSet/>
      <dgm:spPr/>
      <dgm:t>
        <a:bodyPr/>
        <a:lstStyle/>
        <a:p>
          <a:endParaRPr lang="ru-RU"/>
        </a:p>
      </dgm:t>
    </dgm:pt>
    <dgm:pt modelId="{03492B75-D2C1-44F3-9805-D54D6065DBFE}" type="sibTrans" cxnId="{8DA33A80-6D1C-45E2-AA41-5935DA44D798}">
      <dgm:prSet/>
      <dgm:spPr/>
      <dgm:t>
        <a:bodyPr/>
        <a:lstStyle/>
        <a:p>
          <a:endParaRPr lang="ru-RU"/>
        </a:p>
      </dgm:t>
    </dgm:pt>
    <dgm:pt modelId="{AF33C146-ECEA-4B12-BCB4-38DBD2CE3592}">
      <dgm:prSet phldrT="[Текст]"/>
      <dgm:spPr/>
      <dgm:t>
        <a:bodyPr/>
        <a:lstStyle/>
        <a:p>
          <a:endParaRPr lang="ru-RU" dirty="0"/>
        </a:p>
      </dgm:t>
    </dgm:pt>
    <dgm:pt modelId="{011C160E-857E-467F-91B7-2CBAABA650F0}" type="parTrans" cxnId="{6D742C6B-C5E5-4D21-B7C1-F23A649DD106}">
      <dgm:prSet/>
      <dgm:spPr/>
      <dgm:t>
        <a:bodyPr/>
        <a:lstStyle/>
        <a:p>
          <a:endParaRPr lang="ru-RU"/>
        </a:p>
      </dgm:t>
    </dgm:pt>
    <dgm:pt modelId="{32EC445C-2A0C-4135-99A6-E8D0CD58A6DC}" type="sibTrans" cxnId="{6D742C6B-C5E5-4D21-B7C1-F23A649DD106}">
      <dgm:prSet/>
      <dgm:spPr/>
      <dgm:t>
        <a:bodyPr/>
        <a:lstStyle/>
        <a:p>
          <a:endParaRPr lang="ru-RU"/>
        </a:p>
      </dgm:t>
    </dgm:pt>
    <dgm:pt modelId="{76D6BA6E-7271-4146-9C46-ED17C87FF96C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Результаты применяются при формировании плана проверок (отложение</a:t>
          </a:r>
          <a:br>
            <a:rPr lang="ru-RU" dirty="0">
              <a:latin typeface="Arial Narrow" pitchFamily="34" charset="0"/>
            </a:rPr>
          </a:br>
          <a:r>
            <a:rPr lang="ru-RU" dirty="0">
              <a:latin typeface="Arial Narrow" pitchFamily="34" charset="0"/>
            </a:rPr>
            <a:t>или проведение с ограниченным объемом контрольных мероприятий)</a:t>
          </a:r>
        </a:p>
      </dgm:t>
    </dgm:pt>
    <dgm:pt modelId="{E1DA4C04-9CDD-4771-BD8F-6C0687C21144}" type="parTrans" cxnId="{93E715BC-460E-4F2C-8C8E-A7BC44076FBF}">
      <dgm:prSet/>
      <dgm:spPr/>
      <dgm:t>
        <a:bodyPr/>
        <a:lstStyle/>
        <a:p>
          <a:endParaRPr lang="ru-RU"/>
        </a:p>
      </dgm:t>
    </dgm:pt>
    <dgm:pt modelId="{3AEC0231-6A57-46BC-8E9C-70778437C9DC}" type="sibTrans" cxnId="{93E715BC-460E-4F2C-8C8E-A7BC44076FBF}">
      <dgm:prSet/>
      <dgm:spPr/>
      <dgm:t>
        <a:bodyPr/>
        <a:lstStyle/>
        <a:p>
          <a:endParaRPr lang="ru-RU"/>
        </a:p>
      </dgm:t>
    </dgm:pt>
    <dgm:pt modelId="{ED8E62CF-36EB-4281-B92B-ED3EC0EE48AA}" type="pres">
      <dgm:prSet presAssocID="{0DD66706-E272-405F-8196-5E32310B0191}" presName="linearFlow" presStyleCnt="0">
        <dgm:presLayoutVars>
          <dgm:dir/>
          <dgm:animLvl val="lvl"/>
          <dgm:resizeHandles val="exact"/>
        </dgm:presLayoutVars>
      </dgm:prSet>
      <dgm:spPr/>
    </dgm:pt>
    <dgm:pt modelId="{CBA9E773-7FA5-46A8-A507-F98039048ED6}" type="pres">
      <dgm:prSet presAssocID="{21C91896-A557-4B21-83CC-D61B2A685F28}" presName="composite" presStyleCnt="0"/>
      <dgm:spPr/>
    </dgm:pt>
    <dgm:pt modelId="{1E833E64-B5A9-4C6C-A657-D1CEE7F803B9}" type="pres">
      <dgm:prSet presAssocID="{21C91896-A557-4B21-83CC-D61B2A685F28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CBF4F74-8F52-40AD-8068-25E879CC38B9}" type="pres">
      <dgm:prSet presAssocID="{21C91896-A557-4B21-83CC-D61B2A685F28}" presName="descendantText" presStyleLbl="alignAcc1" presStyleIdx="0" presStyleCnt="3">
        <dgm:presLayoutVars>
          <dgm:bulletEnabled val="1"/>
        </dgm:presLayoutVars>
      </dgm:prSet>
      <dgm:spPr/>
    </dgm:pt>
    <dgm:pt modelId="{B8FD60FC-B546-48EE-B4F8-19542E56AFC8}" type="pres">
      <dgm:prSet presAssocID="{F07D4416-B421-4990-B0BC-97B402119C6C}" presName="sp" presStyleCnt="0"/>
      <dgm:spPr/>
    </dgm:pt>
    <dgm:pt modelId="{A034EBBA-6D44-46EC-B6B5-4F0D984F0E0B}" type="pres">
      <dgm:prSet presAssocID="{0AD7EB25-424A-477A-870B-3F14230687B6}" presName="composite" presStyleCnt="0"/>
      <dgm:spPr/>
    </dgm:pt>
    <dgm:pt modelId="{C1FE352C-F0A2-452B-A7E8-53BBB75240DC}" type="pres">
      <dgm:prSet presAssocID="{0AD7EB25-424A-477A-870B-3F14230687B6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D695885-4883-42F0-801A-C106CDCF64F6}" type="pres">
      <dgm:prSet presAssocID="{0AD7EB25-424A-477A-870B-3F14230687B6}" presName="descendantText" presStyleLbl="alignAcc1" presStyleIdx="1" presStyleCnt="3">
        <dgm:presLayoutVars>
          <dgm:bulletEnabled val="1"/>
        </dgm:presLayoutVars>
      </dgm:prSet>
      <dgm:spPr/>
    </dgm:pt>
    <dgm:pt modelId="{032E42A9-E82E-4DBC-9716-A1DC4BE520C4}" type="pres">
      <dgm:prSet presAssocID="{8085EB5E-086D-499F-857F-C0F875EFA6FA}" presName="sp" presStyleCnt="0"/>
      <dgm:spPr/>
    </dgm:pt>
    <dgm:pt modelId="{785D2FE1-310A-4DEB-AFB9-B2DB15ADD2C7}" type="pres">
      <dgm:prSet presAssocID="{AF33C146-ECEA-4B12-BCB4-38DBD2CE3592}" presName="composite" presStyleCnt="0"/>
      <dgm:spPr/>
    </dgm:pt>
    <dgm:pt modelId="{88A8D483-BA6E-43B9-A44E-0003F88F1B23}" type="pres">
      <dgm:prSet presAssocID="{AF33C146-ECEA-4B12-BCB4-38DBD2CE359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CB75B90-D3D1-473D-970F-CFC950F68B85}" type="pres">
      <dgm:prSet presAssocID="{AF33C146-ECEA-4B12-BCB4-38DBD2CE3592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00A6110D-1748-42B2-BE7C-E84AB85B618D}" type="presOf" srcId="{76D6BA6E-7271-4146-9C46-ED17C87FF96C}" destId="{7CB75B90-D3D1-473D-970F-CFC950F68B85}" srcOrd="0" destOrd="0" presId="urn:microsoft.com/office/officeart/2005/8/layout/chevron2"/>
    <dgm:cxn modelId="{42773619-9011-46A0-9736-C856C578E961}" type="presOf" srcId="{AF33C146-ECEA-4B12-BCB4-38DBD2CE3592}" destId="{88A8D483-BA6E-43B9-A44E-0003F88F1B23}" srcOrd="0" destOrd="0" presId="urn:microsoft.com/office/officeart/2005/8/layout/chevron2"/>
    <dgm:cxn modelId="{F0090E61-53A1-4313-B06C-4571B8FA0472}" srcId="{21C91896-A557-4B21-83CC-D61B2A685F28}" destId="{679F79BE-3CBE-4C66-B68D-5B0FEE4ADDC4}" srcOrd="0" destOrd="0" parTransId="{ED615585-AE65-427A-A50F-F0038F44B81B}" sibTransId="{BCF7392C-46A1-455B-9507-7B99F6BB6E9C}"/>
    <dgm:cxn modelId="{DC3EF343-68D1-4073-8518-210DA437B4B6}" srcId="{0DD66706-E272-405F-8196-5E32310B0191}" destId="{21C91896-A557-4B21-83CC-D61B2A685F28}" srcOrd="0" destOrd="0" parTransId="{CBC15D20-EB34-4C72-9473-9D647246CB1B}" sibTransId="{F07D4416-B421-4990-B0BC-97B402119C6C}"/>
    <dgm:cxn modelId="{6D742C6B-C5E5-4D21-B7C1-F23A649DD106}" srcId="{0DD66706-E272-405F-8196-5E32310B0191}" destId="{AF33C146-ECEA-4B12-BCB4-38DBD2CE3592}" srcOrd="2" destOrd="0" parTransId="{011C160E-857E-467F-91B7-2CBAABA650F0}" sibTransId="{32EC445C-2A0C-4135-99A6-E8D0CD58A6DC}"/>
    <dgm:cxn modelId="{8DA33A80-6D1C-45E2-AA41-5935DA44D798}" srcId="{0AD7EB25-424A-477A-870B-3F14230687B6}" destId="{96DF5591-1A53-4F0C-A7D4-462A3EFC05DE}" srcOrd="0" destOrd="0" parTransId="{97BDF8D1-0E87-4954-B400-D560AA7F4E62}" sibTransId="{03492B75-D2C1-44F3-9805-D54D6065DBFE}"/>
    <dgm:cxn modelId="{2DF15484-5B6C-4648-8D20-D14CEF2EE791}" type="presOf" srcId="{0DD66706-E272-405F-8196-5E32310B0191}" destId="{ED8E62CF-36EB-4281-B92B-ED3EC0EE48AA}" srcOrd="0" destOrd="0" presId="urn:microsoft.com/office/officeart/2005/8/layout/chevron2"/>
    <dgm:cxn modelId="{D6CDF2AA-5A0F-432D-8FCD-74C26777AED9}" type="presOf" srcId="{21C91896-A557-4B21-83CC-D61B2A685F28}" destId="{1E833E64-B5A9-4C6C-A657-D1CEE7F803B9}" srcOrd="0" destOrd="0" presId="urn:microsoft.com/office/officeart/2005/8/layout/chevron2"/>
    <dgm:cxn modelId="{2EF454B1-8F3F-4B06-95FB-9C83B26C068D}" type="presOf" srcId="{679F79BE-3CBE-4C66-B68D-5B0FEE4ADDC4}" destId="{CCBF4F74-8F52-40AD-8068-25E879CC38B9}" srcOrd="0" destOrd="0" presId="urn:microsoft.com/office/officeart/2005/8/layout/chevron2"/>
    <dgm:cxn modelId="{93E715BC-460E-4F2C-8C8E-A7BC44076FBF}" srcId="{AF33C146-ECEA-4B12-BCB4-38DBD2CE3592}" destId="{76D6BA6E-7271-4146-9C46-ED17C87FF96C}" srcOrd="0" destOrd="0" parTransId="{E1DA4C04-9CDD-4771-BD8F-6C0687C21144}" sibTransId="{3AEC0231-6A57-46BC-8E9C-70778437C9DC}"/>
    <dgm:cxn modelId="{AD44F0BF-9048-4E9B-A38A-7DD4DC1E05A9}" type="presOf" srcId="{96DF5591-1A53-4F0C-A7D4-462A3EFC05DE}" destId="{5D695885-4883-42F0-801A-C106CDCF64F6}" srcOrd="0" destOrd="0" presId="urn:microsoft.com/office/officeart/2005/8/layout/chevron2"/>
    <dgm:cxn modelId="{62D18EF0-0C37-4BAA-B7B3-922092B486E1}" srcId="{0DD66706-E272-405F-8196-5E32310B0191}" destId="{0AD7EB25-424A-477A-870B-3F14230687B6}" srcOrd="1" destOrd="0" parTransId="{7B5E043A-0663-4997-9649-C900700995D6}" sibTransId="{8085EB5E-086D-499F-857F-C0F875EFA6FA}"/>
    <dgm:cxn modelId="{EEDBAEF7-633A-4481-B968-6E16184B2F64}" type="presOf" srcId="{0AD7EB25-424A-477A-870B-3F14230687B6}" destId="{C1FE352C-F0A2-452B-A7E8-53BBB75240DC}" srcOrd="0" destOrd="0" presId="urn:microsoft.com/office/officeart/2005/8/layout/chevron2"/>
    <dgm:cxn modelId="{FE77F724-834B-40FC-822E-B28B8C002D1E}" type="presParOf" srcId="{ED8E62CF-36EB-4281-B92B-ED3EC0EE48AA}" destId="{CBA9E773-7FA5-46A8-A507-F98039048ED6}" srcOrd="0" destOrd="0" presId="urn:microsoft.com/office/officeart/2005/8/layout/chevron2"/>
    <dgm:cxn modelId="{0AA0C720-C00E-48F1-983A-97730B2A9EFF}" type="presParOf" srcId="{CBA9E773-7FA5-46A8-A507-F98039048ED6}" destId="{1E833E64-B5A9-4C6C-A657-D1CEE7F803B9}" srcOrd="0" destOrd="0" presId="urn:microsoft.com/office/officeart/2005/8/layout/chevron2"/>
    <dgm:cxn modelId="{1C1E6677-F46D-4B3A-AA63-9C8F52B0B28F}" type="presParOf" srcId="{CBA9E773-7FA5-46A8-A507-F98039048ED6}" destId="{CCBF4F74-8F52-40AD-8068-25E879CC38B9}" srcOrd="1" destOrd="0" presId="urn:microsoft.com/office/officeart/2005/8/layout/chevron2"/>
    <dgm:cxn modelId="{41F751C7-3C9C-46B2-9521-2515F5F7E552}" type="presParOf" srcId="{ED8E62CF-36EB-4281-B92B-ED3EC0EE48AA}" destId="{B8FD60FC-B546-48EE-B4F8-19542E56AFC8}" srcOrd="1" destOrd="0" presId="urn:microsoft.com/office/officeart/2005/8/layout/chevron2"/>
    <dgm:cxn modelId="{70786705-A9F3-449F-BC68-CD01DB3AAA2E}" type="presParOf" srcId="{ED8E62CF-36EB-4281-B92B-ED3EC0EE48AA}" destId="{A034EBBA-6D44-46EC-B6B5-4F0D984F0E0B}" srcOrd="2" destOrd="0" presId="urn:microsoft.com/office/officeart/2005/8/layout/chevron2"/>
    <dgm:cxn modelId="{BFA78492-79EC-43D7-8D54-7D3D2F3F021B}" type="presParOf" srcId="{A034EBBA-6D44-46EC-B6B5-4F0D984F0E0B}" destId="{C1FE352C-F0A2-452B-A7E8-53BBB75240DC}" srcOrd="0" destOrd="0" presId="urn:microsoft.com/office/officeart/2005/8/layout/chevron2"/>
    <dgm:cxn modelId="{2461648A-26FA-40F9-9D95-FEC59788738D}" type="presParOf" srcId="{A034EBBA-6D44-46EC-B6B5-4F0D984F0E0B}" destId="{5D695885-4883-42F0-801A-C106CDCF64F6}" srcOrd="1" destOrd="0" presId="urn:microsoft.com/office/officeart/2005/8/layout/chevron2"/>
    <dgm:cxn modelId="{79B14039-010B-4808-A9D0-592AD93B4DC6}" type="presParOf" srcId="{ED8E62CF-36EB-4281-B92B-ED3EC0EE48AA}" destId="{032E42A9-E82E-4DBC-9716-A1DC4BE520C4}" srcOrd="3" destOrd="0" presId="urn:microsoft.com/office/officeart/2005/8/layout/chevron2"/>
    <dgm:cxn modelId="{72A577BA-832F-4B98-BFA5-4421A2584F3D}" type="presParOf" srcId="{ED8E62CF-36EB-4281-B92B-ED3EC0EE48AA}" destId="{785D2FE1-310A-4DEB-AFB9-B2DB15ADD2C7}" srcOrd="4" destOrd="0" presId="urn:microsoft.com/office/officeart/2005/8/layout/chevron2"/>
    <dgm:cxn modelId="{0DFF678B-F830-4D85-9C4C-1EC90A217C2A}" type="presParOf" srcId="{785D2FE1-310A-4DEB-AFB9-B2DB15ADD2C7}" destId="{88A8D483-BA6E-43B9-A44E-0003F88F1B23}" srcOrd="0" destOrd="0" presId="urn:microsoft.com/office/officeart/2005/8/layout/chevron2"/>
    <dgm:cxn modelId="{34656B4A-CD4E-4B44-963E-67AE47631856}" type="presParOf" srcId="{785D2FE1-310A-4DEB-AFB9-B2DB15ADD2C7}" destId="{7CB75B90-D3D1-473D-970F-CFC950F68B8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B97A1B7-29F5-427D-90DE-BC2A3087FD25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12BF75-3A62-42FB-8E12-21FE85BFF9B0}">
      <dgm:prSet phldrT="[Текст]" custT="1"/>
      <dgm:spPr>
        <a:ln>
          <a:noFill/>
        </a:ln>
      </dgm:spPr>
      <dgm:t>
        <a:bodyPr/>
        <a:lstStyle/>
        <a:p>
          <a:pPr algn="just"/>
          <a:r>
            <a:rPr lang="ru-RU" sz="1800" b="1" dirty="0">
              <a:solidFill>
                <a:schemeClr val="bg1"/>
              </a:solidFill>
              <a:latin typeface="Arial Narrow" pitchFamily="34" charset="0"/>
            </a:rPr>
            <a:t>Внесение изменений в статью 358 в части дополнения ее нормой, предусматривающей </a:t>
          </a:r>
          <a:r>
            <a:rPr lang="ru-RU" sz="1800" b="1" i="1" dirty="0">
              <a:solidFill>
                <a:schemeClr val="bg1"/>
              </a:solidFill>
              <a:latin typeface="Arial Narrow" pitchFamily="34" charset="0"/>
            </a:rPr>
            <a:t>обязанность государственного инспектора труда выносить предупреждение </a:t>
          </a:r>
          <a:r>
            <a:rPr lang="ru-RU" sz="1800" b="1" dirty="0">
              <a:solidFill>
                <a:schemeClr val="bg1"/>
              </a:solidFill>
              <a:latin typeface="Arial Narrow" pitchFamily="34" charset="0"/>
            </a:rPr>
            <a:t>в качестве административного наказания за впервые совершенное работодателем нарушение трудового законодательства, за исключением нарушений, связанных с выплатой заработной платы, при отсутствии причинения вреда или возникновения угрозы причинения вреда жизни и здоровью работников, угрозы техногенного характера, а также при отсутствии имущественного ущерба</a:t>
          </a:r>
        </a:p>
      </dgm:t>
    </dgm:pt>
    <dgm:pt modelId="{4333E66A-3333-4AC9-9930-E66D10CC2D39}" type="sibTrans" cxnId="{6260F658-B815-4B6D-A519-DF60BA0F083A}">
      <dgm:prSet/>
      <dgm:spPr/>
      <dgm:t>
        <a:bodyPr/>
        <a:lstStyle/>
        <a:p>
          <a:endParaRPr lang="ru-RU" sz="1800"/>
        </a:p>
      </dgm:t>
    </dgm:pt>
    <dgm:pt modelId="{F0BB82E9-D8DC-4CAF-9380-EFAD0EA3111F}" type="parTrans" cxnId="{6260F658-B815-4B6D-A519-DF60BA0F083A}">
      <dgm:prSet/>
      <dgm:spPr/>
      <dgm:t>
        <a:bodyPr/>
        <a:lstStyle/>
        <a:p>
          <a:endParaRPr lang="ru-RU" sz="1800"/>
        </a:p>
      </dgm:t>
    </dgm:pt>
    <dgm:pt modelId="{9AC4CEA5-CD9F-4DB2-B18F-A69DDF557892}" type="pres">
      <dgm:prSet presAssocID="{4B97A1B7-29F5-427D-90DE-BC2A3087FD25}" presName="list" presStyleCnt="0">
        <dgm:presLayoutVars>
          <dgm:dir/>
          <dgm:animLvl val="lvl"/>
        </dgm:presLayoutVars>
      </dgm:prSet>
      <dgm:spPr/>
    </dgm:pt>
    <dgm:pt modelId="{31277093-7317-42B1-A0B4-099E8921ECF5}" type="pres">
      <dgm:prSet presAssocID="{BE12BF75-3A62-42FB-8E12-21FE85BFF9B0}" presName="posSpace" presStyleCnt="0"/>
      <dgm:spPr/>
    </dgm:pt>
    <dgm:pt modelId="{18AF5A50-0B7C-4470-8875-0E243100137B}" type="pres">
      <dgm:prSet presAssocID="{BE12BF75-3A62-42FB-8E12-21FE85BFF9B0}" presName="vertFlow" presStyleCnt="0"/>
      <dgm:spPr/>
    </dgm:pt>
    <dgm:pt modelId="{16E3ACB4-44DC-4D32-87CD-5567872071A3}" type="pres">
      <dgm:prSet presAssocID="{BE12BF75-3A62-42FB-8E12-21FE85BFF9B0}" presName="topSpace" presStyleCnt="0"/>
      <dgm:spPr/>
    </dgm:pt>
    <dgm:pt modelId="{DD185A69-8109-4F22-9A8E-F6C73AD679BE}" type="pres">
      <dgm:prSet presAssocID="{BE12BF75-3A62-42FB-8E12-21FE85BFF9B0}" presName="firstComp" presStyleCnt="0"/>
      <dgm:spPr/>
    </dgm:pt>
    <dgm:pt modelId="{EED5FF1F-F8CD-4FFE-93ED-A320A1A7C4E4}" type="pres">
      <dgm:prSet presAssocID="{BE12BF75-3A62-42FB-8E12-21FE85BFF9B0}" presName="firstChild" presStyleLbl="bgAccFollowNode1" presStyleIdx="0" presStyleCnt="1" custScaleX="21730" custLinFactNeighborX="6331" custLinFactNeighborY="279"/>
      <dgm:spPr>
        <a:noFill/>
      </dgm:spPr>
    </dgm:pt>
    <dgm:pt modelId="{50A7DDBA-26A3-46F9-A814-A6185E479876}" type="pres">
      <dgm:prSet presAssocID="{BE12BF75-3A62-42FB-8E12-21FE85BFF9B0}" presName="firstChildTx" presStyleLbl="bgAccFollowNode1" presStyleIdx="0" presStyleCnt="1">
        <dgm:presLayoutVars>
          <dgm:bulletEnabled val="1"/>
        </dgm:presLayoutVars>
      </dgm:prSet>
      <dgm:spPr/>
    </dgm:pt>
    <dgm:pt modelId="{5494738C-89A5-4802-93D4-B559D669667E}" type="pres">
      <dgm:prSet presAssocID="{BE12BF75-3A62-42FB-8E12-21FE85BFF9B0}" presName="negSpace" presStyleCnt="0"/>
      <dgm:spPr/>
    </dgm:pt>
    <dgm:pt modelId="{980CB02A-E794-4E63-B515-D1A972F8882D}" type="pres">
      <dgm:prSet presAssocID="{BE12BF75-3A62-42FB-8E12-21FE85BFF9B0}" presName="circle" presStyleLbl="node1" presStyleIdx="0" presStyleCnt="1" custScaleX="316538" custScaleY="133100" custLinFactNeighborX="-62986" custLinFactNeighborY="5646"/>
      <dgm:spPr>
        <a:prstGeom prst="roundRect">
          <a:avLst/>
        </a:prstGeom>
      </dgm:spPr>
    </dgm:pt>
  </dgm:ptLst>
  <dgm:cxnLst>
    <dgm:cxn modelId="{11E90C73-CFFA-43F9-B588-DCF2B3C7A241}" type="presOf" srcId="{4B97A1B7-29F5-427D-90DE-BC2A3087FD25}" destId="{9AC4CEA5-CD9F-4DB2-B18F-A69DDF557892}" srcOrd="0" destOrd="0" presId="urn:microsoft.com/office/officeart/2005/8/layout/hList9"/>
    <dgm:cxn modelId="{6260F658-B815-4B6D-A519-DF60BA0F083A}" srcId="{4B97A1B7-29F5-427D-90DE-BC2A3087FD25}" destId="{BE12BF75-3A62-42FB-8E12-21FE85BFF9B0}" srcOrd="0" destOrd="0" parTransId="{F0BB82E9-D8DC-4CAF-9380-EFAD0EA3111F}" sibTransId="{4333E66A-3333-4AC9-9930-E66D10CC2D39}"/>
    <dgm:cxn modelId="{350AC1D3-E6CD-4E74-B1AD-1A2E93E9FEB1}" type="presOf" srcId="{BE12BF75-3A62-42FB-8E12-21FE85BFF9B0}" destId="{980CB02A-E794-4E63-B515-D1A972F8882D}" srcOrd="0" destOrd="0" presId="urn:microsoft.com/office/officeart/2005/8/layout/hList9"/>
    <dgm:cxn modelId="{B865311F-87CE-42FE-83A5-3E402F26084D}" type="presParOf" srcId="{9AC4CEA5-CD9F-4DB2-B18F-A69DDF557892}" destId="{31277093-7317-42B1-A0B4-099E8921ECF5}" srcOrd="0" destOrd="0" presId="urn:microsoft.com/office/officeart/2005/8/layout/hList9"/>
    <dgm:cxn modelId="{94CF2634-A10C-4881-921B-44568E5ECB47}" type="presParOf" srcId="{9AC4CEA5-CD9F-4DB2-B18F-A69DDF557892}" destId="{18AF5A50-0B7C-4470-8875-0E243100137B}" srcOrd="1" destOrd="0" presId="urn:microsoft.com/office/officeart/2005/8/layout/hList9"/>
    <dgm:cxn modelId="{E6AB102E-87EB-4725-B2F1-EFCE004F9524}" type="presParOf" srcId="{18AF5A50-0B7C-4470-8875-0E243100137B}" destId="{16E3ACB4-44DC-4D32-87CD-5567872071A3}" srcOrd="0" destOrd="0" presId="urn:microsoft.com/office/officeart/2005/8/layout/hList9"/>
    <dgm:cxn modelId="{CBA51E37-70B0-4ADB-B139-44B37C3616D1}" type="presParOf" srcId="{18AF5A50-0B7C-4470-8875-0E243100137B}" destId="{DD185A69-8109-4F22-9A8E-F6C73AD679BE}" srcOrd="1" destOrd="0" presId="urn:microsoft.com/office/officeart/2005/8/layout/hList9"/>
    <dgm:cxn modelId="{86451306-A3F7-4836-8EAA-AF797E237FB5}" type="presParOf" srcId="{DD185A69-8109-4F22-9A8E-F6C73AD679BE}" destId="{EED5FF1F-F8CD-4FFE-93ED-A320A1A7C4E4}" srcOrd="0" destOrd="0" presId="urn:microsoft.com/office/officeart/2005/8/layout/hList9"/>
    <dgm:cxn modelId="{0BA2CB4D-7760-40A2-AF1C-1DAF666D2804}" type="presParOf" srcId="{DD185A69-8109-4F22-9A8E-F6C73AD679BE}" destId="{50A7DDBA-26A3-46F9-A814-A6185E479876}" srcOrd="1" destOrd="0" presId="urn:microsoft.com/office/officeart/2005/8/layout/hList9"/>
    <dgm:cxn modelId="{6E403552-DCC6-4AC3-8391-B4C599503940}" type="presParOf" srcId="{9AC4CEA5-CD9F-4DB2-B18F-A69DDF557892}" destId="{5494738C-89A5-4802-93D4-B559D669667E}" srcOrd="2" destOrd="0" presId="urn:microsoft.com/office/officeart/2005/8/layout/hList9"/>
    <dgm:cxn modelId="{BAA0371F-B183-4C69-9FDA-16E8E6ECFE38}" type="presParOf" srcId="{9AC4CEA5-CD9F-4DB2-B18F-A69DDF557892}" destId="{980CB02A-E794-4E63-B515-D1A972F8882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F471CA-6106-46D1-B73C-AC623355EAC8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560B5E-FEEE-449E-9D6F-EFA358309744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bg1"/>
              </a:solidFill>
              <a:latin typeface="Arial Narrow" pitchFamily="34" charset="0"/>
            </a:rPr>
            <a:t>Статья 209. Основные понятия</a:t>
          </a:r>
        </a:p>
      </dgm:t>
    </dgm:pt>
    <dgm:pt modelId="{D97C66CE-158D-4F0A-B1AE-9B2F330FF379}" type="parTrans" cxnId="{124F4588-94F5-4F0D-A5E7-B050D8DD7FD5}">
      <dgm:prSet/>
      <dgm:spPr/>
      <dgm:t>
        <a:bodyPr/>
        <a:lstStyle/>
        <a:p>
          <a:endParaRPr lang="ru-RU"/>
        </a:p>
      </dgm:t>
    </dgm:pt>
    <dgm:pt modelId="{38CF2228-D33A-430B-B8DF-A34C94B7E287}" type="sibTrans" cxnId="{124F4588-94F5-4F0D-A5E7-B050D8DD7FD5}">
      <dgm:prSet/>
      <dgm:spPr/>
      <dgm:t>
        <a:bodyPr/>
        <a:lstStyle/>
        <a:p>
          <a:endParaRPr lang="ru-RU"/>
        </a:p>
      </dgm:t>
    </dgm:pt>
    <dgm:pt modelId="{BE462D90-1322-4D95-AE4F-3BD2BD5A34E5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bg1"/>
              </a:solidFill>
              <a:latin typeface="Arial Narrow" pitchFamily="34" charset="0"/>
            </a:rPr>
            <a:t>Статья 209.1. Основные принципы обеспечения безопасности труда</a:t>
          </a:r>
        </a:p>
      </dgm:t>
    </dgm:pt>
    <dgm:pt modelId="{496CA43E-2325-4FFF-9132-BC57B362E4A7}" type="parTrans" cxnId="{5293A26E-8F3E-48D1-A78C-E61A4C84B6BE}">
      <dgm:prSet/>
      <dgm:spPr/>
      <dgm:t>
        <a:bodyPr/>
        <a:lstStyle/>
        <a:p>
          <a:endParaRPr lang="ru-RU"/>
        </a:p>
      </dgm:t>
    </dgm:pt>
    <dgm:pt modelId="{A82D196A-31B7-4C3E-9827-AFDFE5F17EF9}" type="sibTrans" cxnId="{5293A26E-8F3E-48D1-A78C-E61A4C84B6BE}">
      <dgm:prSet/>
      <dgm:spPr/>
      <dgm:t>
        <a:bodyPr/>
        <a:lstStyle/>
        <a:p>
          <a:endParaRPr lang="ru-RU"/>
        </a:p>
      </dgm:t>
    </dgm:pt>
    <dgm:pt modelId="{216F1371-B708-468A-8250-7A7EAC717B11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bg1"/>
              </a:solidFill>
              <a:latin typeface="Arial Narrow" pitchFamily="34" charset="0"/>
            </a:rPr>
            <a:t>Статья 210. Основные направления государственной политики в области охраны труда</a:t>
          </a:r>
        </a:p>
      </dgm:t>
    </dgm:pt>
    <dgm:pt modelId="{01626AE8-ADEB-479A-92AD-2E08554368DE}" type="parTrans" cxnId="{87B52D81-5A8A-48DC-92D0-ACEEFBF8FC57}">
      <dgm:prSet/>
      <dgm:spPr/>
      <dgm:t>
        <a:bodyPr/>
        <a:lstStyle/>
        <a:p>
          <a:endParaRPr lang="ru-RU"/>
        </a:p>
      </dgm:t>
    </dgm:pt>
    <dgm:pt modelId="{568FBE7C-7419-4DA0-A895-0676D1AD5173}" type="sibTrans" cxnId="{87B52D81-5A8A-48DC-92D0-ACEEFBF8FC57}">
      <dgm:prSet/>
      <dgm:spPr/>
      <dgm:t>
        <a:bodyPr/>
        <a:lstStyle/>
        <a:p>
          <a:endParaRPr lang="ru-RU"/>
        </a:p>
      </dgm:t>
    </dgm:pt>
    <dgm:pt modelId="{4F6B136A-7319-4352-A23C-3229A268B31A}" type="pres">
      <dgm:prSet presAssocID="{56F471CA-6106-46D1-B73C-AC623355EAC8}" presName="linear" presStyleCnt="0">
        <dgm:presLayoutVars>
          <dgm:dir/>
          <dgm:animLvl val="lvl"/>
          <dgm:resizeHandles val="exact"/>
        </dgm:presLayoutVars>
      </dgm:prSet>
      <dgm:spPr/>
    </dgm:pt>
    <dgm:pt modelId="{A2C30FBD-726B-4EAE-A448-8E7CD6288138}" type="pres">
      <dgm:prSet presAssocID="{74560B5E-FEEE-449E-9D6F-EFA358309744}" presName="parentLin" presStyleCnt="0"/>
      <dgm:spPr/>
    </dgm:pt>
    <dgm:pt modelId="{3DF90049-91B1-4876-9580-3AA2CECDC8E9}" type="pres">
      <dgm:prSet presAssocID="{74560B5E-FEEE-449E-9D6F-EFA358309744}" presName="parentLeftMargin" presStyleLbl="node1" presStyleIdx="0" presStyleCnt="3"/>
      <dgm:spPr/>
    </dgm:pt>
    <dgm:pt modelId="{156698AE-03DC-4549-B3A0-A24EDA5C521D}" type="pres">
      <dgm:prSet presAssocID="{74560B5E-FEEE-449E-9D6F-EFA358309744}" presName="parentText" presStyleLbl="node1" presStyleIdx="0" presStyleCnt="3" custScaleX="103161" custScaleY="122360">
        <dgm:presLayoutVars>
          <dgm:chMax val="0"/>
          <dgm:bulletEnabled val="1"/>
        </dgm:presLayoutVars>
      </dgm:prSet>
      <dgm:spPr/>
    </dgm:pt>
    <dgm:pt modelId="{1AD968B4-1A77-48D2-A285-C2316C7B160E}" type="pres">
      <dgm:prSet presAssocID="{74560B5E-FEEE-449E-9D6F-EFA358309744}" presName="negativeSpace" presStyleCnt="0"/>
      <dgm:spPr/>
    </dgm:pt>
    <dgm:pt modelId="{547E1541-C3C3-49BF-8E4B-019E84F9E16B}" type="pres">
      <dgm:prSet presAssocID="{74560B5E-FEEE-449E-9D6F-EFA358309744}" presName="childText" presStyleLbl="conFgAcc1" presStyleIdx="0" presStyleCnt="3">
        <dgm:presLayoutVars>
          <dgm:bulletEnabled val="1"/>
        </dgm:presLayoutVars>
      </dgm:prSet>
      <dgm:spPr/>
    </dgm:pt>
    <dgm:pt modelId="{2A9B9E1B-8091-4B8C-8355-38A1432776D2}" type="pres">
      <dgm:prSet presAssocID="{38CF2228-D33A-430B-B8DF-A34C94B7E287}" presName="spaceBetweenRectangles" presStyleCnt="0"/>
      <dgm:spPr/>
    </dgm:pt>
    <dgm:pt modelId="{C56882B9-07D6-424A-86AF-447AE9E13A9B}" type="pres">
      <dgm:prSet presAssocID="{BE462D90-1322-4D95-AE4F-3BD2BD5A34E5}" presName="parentLin" presStyleCnt="0"/>
      <dgm:spPr/>
    </dgm:pt>
    <dgm:pt modelId="{847D7409-3275-49D1-9851-CC52A7F5923F}" type="pres">
      <dgm:prSet presAssocID="{BE462D90-1322-4D95-AE4F-3BD2BD5A34E5}" presName="parentLeftMargin" presStyleLbl="node1" presStyleIdx="0" presStyleCnt="3"/>
      <dgm:spPr/>
    </dgm:pt>
    <dgm:pt modelId="{8E98AE1C-9EDB-4B6D-ABA8-D4BC571C84E5}" type="pres">
      <dgm:prSet presAssocID="{BE462D90-1322-4D95-AE4F-3BD2BD5A34E5}" presName="parentText" presStyleLbl="node1" presStyleIdx="1" presStyleCnt="3" custScaleX="103161">
        <dgm:presLayoutVars>
          <dgm:chMax val="0"/>
          <dgm:bulletEnabled val="1"/>
        </dgm:presLayoutVars>
      </dgm:prSet>
      <dgm:spPr/>
    </dgm:pt>
    <dgm:pt modelId="{CE3BAF7C-2E72-4F06-9208-C540759087E0}" type="pres">
      <dgm:prSet presAssocID="{BE462D90-1322-4D95-AE4F-3BD2BD5A34E5}" presName="negativeSpace" presStyleCnt="0"/>
      <dgm:spPr/>
    </dgm:pt>
    <dgm:pt modelId="{98B32B75-E3E4-446A-9D51-B82056FCB04B}" type="pres">
      <dgm:prSet presAssocID="{BE462D90-1322-4D95-AE4F-3BD2BD5A34E5}" presName="childText" presStyleLbl="conFgAcc1" presStyleIdx="1" presStyleCnt="3">
        <dgm:presLayoutVars>
          <dgm:bulletEnabled val="1"/>
        </dgm:presLayoutVars>
      </dgm:prSet>
      <dgm:spPr/>
    </dgm:pt>
    <dgm:pt modelId="{D62BF790-044A-4E91-8EA0-30CA2327CA2C}" type="pres">
      <dgm:prSet presAssocID="{A82D196A-31B7-4C3E-9827-AFDFE5F17EF9}" presName="spaceBetweenRectangles" presStyleCnt="0"/>
      <dgm:spPr/>
    </dgm:pt>
    <dgm:pt modelId="{30233F37-A260-4F36-824E-A696F516CC16}" type="pres">
      <dgm:prSet presAssocID="{216F1371-B708-468A-8250-7A7EAC717B11}" presName="parentLin" presStyleCnt="0"/>
      <dgm:spPr/>
    </dgm:pt>
    <dgm:pt modelId="{039CF497-6891-46B3-B6DE-2F2DCB25B0A1}" type="pres">
      <dgm:prSet presAssocID="{216F1371-B708-468A-8250-7A7EAC717B11}" presName="parentLeftMargin" presStyleLbl="node1" presStyleIdx="1" presStyleCnt="3"/>
      <dgm:spPr/>
    </dgm:pt>
    <dgm:pt modelId="{6A3DB2E2-B912-4E6B-96D8-36460BE6BACD}" type="pres">
      <dgm:prSet presAssocID="{216F1371-B708-468A-8250-7A7EAC717B11}" presName="parentText" presStyleLbl="node1" presStyleIdx="2" presStyleCnt="3" custScaleX="103161">
        <dgm:presLayoutVars>
          <dgm:chMax val="0"/>
          <dgm:bulletEnabled val="1"/>
        </dgm:presLayoutVars>
      </dgm:prSet>
      <dgm:spPr/>
    </dgm:pt>
    <dgm:pt modelId="{0A75317E-2CAA-4159-AF05-8720753A944B}" type="pres">
      <dgm:prSet presAssocID="{216F1371-B708-468A-8250-7A7EAC717B11}" presName="negativeSpace" presStyleCnt="0"/>
      <dgm:spPr/>
    </dgm:pt>
    <dgm:pt modelId="{786911BF-8089-4A7B-850A-455F8AD79851}" type="pres">
      <dgm:prSet presAssocID="{216F1371-B708-468A-8250-7A7EAC717B1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D42BB27-908E-45E9-8191-42C098BD3472}" type="presOf" srcId="{216F1371-B708-468A-8250-7A7EAC717B11}" destId="{039CF497-6891-46B3-B6DE-2F2DCB25B0A1}" srcOrd="0" destOrd="0" presId="urn:microsoft.com/office/officeart/2005/8/layout/list1"/>
    <dgm:cxn modelId="{9D01C940-9A17-406A-B1D9-5986A455540C}" type="presOf" srcId="{BE462D90-1322-4D95-AE4F-3BD2BD5A34E5}" destId="{847D7409-3275-49D1-9851-CC52A7F5923F}" srcOrd="0" destOrd="0" presId="urn:microsoft.com/office/officeart/2005/8/layout/list1"/>
    <dgm:cxn modelId="{5293A26E-8F3E-48D1-A78C-E61A4C84B6BE}" srcId="{56F471CA-6106-46D1-B73C-AC623355EAC8}" destId="{BE462D90-1322-4D95-AE4F-3BD2BD5A34E5}" srcOrd="1" destOrd="0" parTransId="{496CA43E-2325-4FFF-9132-BC57B362E4A7}" sibTransId="{A82D196A-31B7-4C3E-9827-AFDFE5F17EF9}"/>
    <dgm:cxn modelId="{87B52D81-5A8A-48DC-92D0-ACEEFBF8FC57}" srcId="{56F471CA-6106-46D1-B73C-AC623355EAC8}" destId="{216F1371-B708-468A-8250-7A7EAC717B11}" srcOrd="2" destOrd="0" parTransId="{01626AE8-ADEB-479A-92AD-2E08554368DE}" sibTransId="{568FBE7C-7419-4DA0-A895-0676D1AD5173}"/>
    <dgm:cxn modelId="{3E1C8481-40DF-4B92-9A38-85CF07E0EAA6}" type="presOf" srcId="{216F1371-B708-468A-8250-7A7EAC717B11}" destId="{6A3DB2E2-B912-4E6B-96D8-36460BE6BACD}" srcOrd="1" destOrd="0" presId="urn:microsoft.com/office/officeart/2005/8/layout/list1"/>
    <dgm:cxn modelId="{124F4588-94F5-4F0D-A5E7-B050D8DD7FD5}" srcId="{56F471CA-6106-46D1-B73C-AC623355EAC8}" destId="{74560B5E-FEEE-449E-9D6F-EFA358309744}" srcOrd="0" destOrd="0" parTransId="{D97C66CE-158D-4F0A-B1AE-9B2F330FF379}" sibTransId="{38CF2228-D33A-430B-B8DF-A34C94B7E287}"/>
    <dgm:cxn modelId="{8DF3B29F-CB30-420A-9964-9625782A5EDA}" type="presOf" srcId="{BE462D90-1322-4D95-AE4F-3BD2BD5A34E5}" destId="{8E98AE1C-9EDB-4B6D-ABA8-D4BC571C84E5}" srcOrd="1" destOrd="0" presId="urn:microsoft.com/office/officeart/2005/8/layout/list1"/>
    <dgm:cxn modelId="{902809AB-750A-4D09-81CA-CCA79BA628B4}" type="presOf" srcId="{56F471CA-6106-46D1-B73C-AC623355EAC8}" destId="{4F6B136A-7319-4352-A23C-3229A268B31A}" srcOrd="0" destOrd="0" presId="urn:microsoft.com/office/officeart/2005/8/layout/list1"/>
    <dgm:cxn modelId="{4FACACD4-7215-4CF3-BCC6-E4C10A3FB1BA}" type="presOf" srcId="{74560B5E-FEEE-449E-9D6F-EFA358309744}" destId="{3DF90049-91B1-4876-9580-3AA2CECDC8E9}" srcOrd="0" destOrd="0" presId="urn:microsoft.com/office/officeart/2005/8/layout/list1"/>
    <dgm:cxn modelId="{A940C8F2-3E14-48CB-A22F-3BB614683FAD}" type="presOf" srcId="{74560B5E-FEEE-449E-9D6F-EFA358309744}" destId="{156698AE-03DC-4549-B3A0-A24EDA5C521D}" srcOrd="1" destOrd="0" presId="urn:microsoft.com/office/officeart/2005/8/layout/list1"/>
    <dgm:cxn modelId="{EE35B534-E8DA-4043-964E-150F88D7FCAD}" type="presParOf" srcId="{4F6B136A-7319-4352-A23C-3229A268B31A}" destId="{A2C30FBD-726B-4EAE-A448-8E7CD6288138}" srcOrd="0" destOrd="0" presId="urn:microsoft.com/office/officeart/2005/8/layout/list1"/>
    <dgm:cxn modelId="{CEBFE66E-91DA-4E6C-BE7A-D17AD02E9840}" type="presParOf" srcId="{A2C30FBD-726B-4EAE-A448-8E7CD6288138}" destId="{3DF90049-91B1-4876-9580-3AA2CECDC8E9}" srcOrd="0" destOrd="0" presId="urn:microsoft.com/office/officeart/2005/8/layout/list1"/>
    <dgm:cxn modelId="{988528DC-8E88-49C9-9315-BDFAB60FB83F}" type="presParOf" srcId="{A2C30FBD-726B-4EAE-A448-8E7CD6288138}" destId="{156698AE-03DC-4549-B3A0-A24EDA5C521D}" srcOrd="1" destOrd="0" presId="urn:microsoft.com/office/officeart/2005/8/layout/list1"/>
    <dgm:cxn modelId="{1997D7A9-B157-4122-9A50-6A4351750EED}" type="presParOf" srcId="{4F6B136A-7319-4352-A23C-3229A268B31A}" destId="{1AD968B4-1A77-48D2-A285-C2316C7B160E}" srcOrd="1" destOrd="0" presId="urn:microsoft.com/office/officeart/2005/8/layout/list1"/>
    <dgm:cxn modelId="{0230330A-A9A5-4950-8B67-813963CF65B4}" type="presParOf" srcId="{4F6B136A-7319-4352-A23C-3229A268B31A}" destId="{547E1541-C3C3-49BF-8E4B-019E84F9E16B}" srcOrd="2" destOrd="0" presId="urn:microsoft.com/office/officeart/2005/8/layout/list1"/>
    <dgm:cxn modelId="{1027B86C-3F8C-47AA-9DF2-EFEF3CF3F130}" type="presParOf" srcId="{4F6B136A-7319-4352-A23C-3229A268B31A}" destId="{2A9B9E1B-8091-4B8C-8355-38A1432776D2}" srcOrd="3" destOrd="0" presId="urn:microsoft.com/office/officeart/2005/8/layout/list1"/>
    <dgm:cxn modelId="{DE817890-FF19-442E-AAA6-CD8201C9BC2F}" type="presParOf" srcId="{4F6B136A-7319-4352-A23C-3229A268B31A}" destId="{C56882B9-07D6-424A-86AF-447AE9E13A9B}" srcOrd="4" destOrd="0" presId="urn:microsoft.com/office/officeart/2005/8/layout/list1"/>
    <dgm:cxn modelId="{3C0AC577-E1F8-47EF-932B-339A1B8D63D3}" type="presParOf" srcId="{C56882B9-07D6-424A-86AF-447AE9E13A9B}" destId="{847D7409-3275-49D1-9851-CC52A7F5923F}" srcOrd="0" destOrd="0" presId="urn:microsoft.com/office/officeart/2005/8/layout/list1"/>
    <dgm:cxn modelId="{249FE9D0-5D10-4CD2-A5AE-695DD8EA714D}" type="presParOf" srcId="{C56882B9-07D6-424A-86AF-447AE9E13A9B}" destId="{8E98AE1C-9EDB-4B6D-ABA8-D4BC571C84E5}" srcOrd="1" destOrd="0" presId="urn:microsoft.com/office/officeart/2005/8/layout/list1"/>
    <dgm:cxn modelId="{C09F7EFD-E60A-4B43-9285-E4CFA4078435}" type="presParOf" srcId="{4F6B136A-7319-4352-A23C-3229A268B31A}" destId="{CE3BAF7C-2E72-4F06-9208-C540759087E0}" srcOrd="5" destOrd="0" presId="urn:microsoft.com/office/officeart/2005/8/layout/list1"/>
    <dgm:cxn modelId="{B224C977-0108-4A35-9CED-0EC71DBD4FD3}" type="presParOf" srcId="{4F6B136A-7319-4352-A23C-3229A268B31A}" destId="{98B32B75-E3E4-446A-9D51-B82056FCB04B}" srcOrd="6" destOrd="0" presId="urn:microsoft.com/office/officeart/2005/8/layout/list1"/>
    <dgm:cxn modelId="{1CFDAC53-7627-40AB-8A3A-C07419F2C32C}" type="presParOf" srcId="{4F6B136A-7319-4352-A23C-3229A268B31A}" destId="{D62BF790-044A-4E91-8EA0-30CA2327CA2C}" srcOrd="7" destOrd="0" presId="urn:microsoft.com/office/officeart/2005/8/layout/list1"/>
    <dgm:cxn modelId="{9C133DB1-28FD-49B1-876C-A1FC82990ED9}" type="presParOf" srcId="{4F6B136A-7319-4352-A23C-3229A268B31A}" destId="{30233F37-A260-4F36-824E-A696F516CC16}" srcOrd="8" destOrd="0" presId="urn:microsoft.com/office/officeart/2005/8/layout/list1"/>
    <dgm:cxn modelId="{6A585762-FA80-4DFD-BC07-3C96F8071C4C}" type="presParOf" srcId="{30233F37-A260-4F36-824E-A696F516CC16}" destId="{039CF497-6891-46B3-B6DE-2F2DCB25B0A1}" srcOrd="0" destOrd="0" presId="urn:microsoft.com/office/officeart/2005/8/layout/list1"/>
    <dgm:cxn modelId="{11CF88FE-30FD-4E4E-854C-06809DD4F742}" type="presParOf" srcId="{30233F37-A260-4F36-824E-A696F516CC16}" destId="{6A3DB2E2-B912-4E6B-96D8-36460BE6BACD}" srcOrd="1" destOrd="0" presId="urn:microsoft.com/office/officeart/2005/8/layout/list1"/>
    <dgm:cxn modelId="{5DC640D9-4DDE-4E15-A4FC-20EE10ED4EBE}" type="presParOf" srcId="{4F6B136A-7319-4352-A23C-3229A268B31A}" destId="{0A75317E-2CAA-4159-AF05-8720753A944B}" srcOrd="9" destOrd="0" presId="urn:microsoft.com/office/officeart/2005/8/layout/list1"/>
    <dgm:cxn modelId="{103914C2-9353-44C2-95C5-6A4BE931F9DB}" type="presParOf" srcId="{4F6B136A-7319-4352-A23C-3229A268B31A}" destId="{786911BF-8089-4A7B-850A-455F8AD7985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F2D130-0C11-4152-AA37-9FE72DE4D272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A208A7-FDAA-46CC-93F7-BCA808CFC120}">
      <dgm:prSet phldrT="[Текст]" custT="1"/>
      <dgm:spPr/>
      <dgm:t>
        <a:bodyPr/>
        <a:lstStyle/>
        <a:p>
          <a:r>
            <a:rPr lang="ru-RU" sz="1600" b="1" dirty="0">
              <a:latin typeface="Arial Narrow" pitchFamily="34" charset="0"/>
            </a:rPr>
            <a:t>Вводится два основных принципа</a:t>
          </a:r>
        </a:p>
      </dgm:t>
    </dgm:pt>
    <dgm:pt modelId="{CCE58CAE-AF2D-4081-AF41-3E89233D98E0}" type="parTrans" cxnId="{C7EC545F-C8C6-4E16-8C72-55B322B642D9}">
      <dgm:prSet/>
      <dgm:spPr/>
      <dgm:t>
        <a:bodyPr/>
        <a:lstStyle/>
        <a:p>
          <a:endParaRPr lang="ru-RU"/>
        </a:p>
      </dgm:t>
    </dgm:pt>
    <dgm:pt modelId="{D851075F-DED2-4E43-BD85-05EF201D40AF}" type="sibTrans" cxnId="{C7EC545F-C8C6-4E16-8C72-55B322B642D9}">
      <dgm:prSet/>
      <dgm:spPr/>
      <dgm:t>
        <a:bodyPr/>
        <a:lstStyle/>
        <a:p>
          <a:endParaRPr lang="ru-RU"/>
        </a:p>
      </dgm:t>
    </dgm:pt>
    <dgm:pt modelId="{0119954E-D257-4CD8-A120-B862FA4477E6}">
      <dgm:prSet phldrT="[Текст]" custT="1"/>
      <dgm:spPr/>
      <dgm:t>
        <a:bodyPr/>
        <a:lstStyle/>
        <a:p>
          <a:r>
            <a:rPr lang="ru-RU" sz="1400" b="1" dirty="0">
              <a:latin typeface="Arial Narrow" pitchFamily="34" charset="0"/>
            </a:rPr>
            <a:t>Принцип предупреждения и профилактики опасностей, ликвидации или снижения уровня профессионального риска</a:t>
          </a:r>
        </a:p>
      </dgm:t>
    </dgm:pt>
    <dgm:pt modelId="{8AB225B1-B512-44B6-8345-0A55E5AD1537}" type="parTrans" cxnId="{7C9F7D71-CB1D-4133-95B9-17A2E423503B}">
      <dgm:prSet/>
      <dgm:spPr/>
      <dgm:t>
        <a:bodyPr/>
        <a:lstStyle/>
        <a:p>
          <a:endParaRPr lang="ru-RU"/>
        </a:p>
      </dgm:t>
    </dgm:pt>
    <dgm:pt modelId="{099E7637-D264-4042-8C8B-7161BB547B8C}" type="sibTrans" cxnId="{7C9F7D71-CB1D-4133-95B9-17A2E423503B}">
      <dgm:prSet/>
      <dgm:spPr/>
      <dgm:t>
        <a:bodyPr/>
        <a:lstStyle/>
        <a:p>
          <a:endParaRPr lang="ru-RU"/>
        </a:p>
      </dgm:t>
    </dgm:pt>
    <dgm:pt modelId="{10E9C9C0-CBEB-4E08-B07E-11E203FEF313}">
      <dgm:prSet phldrT="[Текст]" custT="1"/>
      <dgm:spPr/>
      <dgm:t>
        <a:bodyPr/>
        <a:lstStyle/>
        <a:p>
          <a:r>
            <a:rPr lang="ru-RU" sz="1400" b="1" dirty="0">
              <a:latin typeface="Arial Narrow" pitchFamily="34" charset="0"/>
            </a:rPr>
            <a:t>постоянная (систематическая) реализация работодателем комплекса мероприятий по улучшению условий труда и снижению уровня профессионального риска с соблюдением последовательности (приоритетности) их реализации</a:t>
          </a:r>
        </a:p>
      </dgm:t>
    </dgm:pt>
    <dgm:pt modelId="{A477DFA0-5E8A-4750-9CDA-065C567F37FE}" type="parTrans" cxnId="{324FA1FD-809A-4283-937F-773BA7FF07FC}">
      <dgm:prSet/>
      <dgm:spPr/>
      <dgm:t>
        <a:bodyPr/>
        <a:lstStyle/>
        <a:p>
          <a:endParaRPr lang="ru-RU"/>
        </a:p>
      </dgm:t>
    </dgm:pt>
    <dgm:pt modelId="{D495115B-0C69-482E-80B7-679A302D73C3}" type="sibTrans" cxnId="{324FA1FD-809A-4283-937F-773BA7FF07FC}">
      <dgm:prSet/>
      <dgm:spPr/>
      <dgm:t>
        <a:bodyPr/>
        <a:lstStyle/>
        <a:p>
          <a:endParaRPr lang="ru-RU"/>
        </a:p>
      </dgm:t>
    </dgm:pt>
    <dgm:pt modelId="{DD039687-6967-4ABA-833E-5ED3C6C831A6}">
      <dgm:prSet phldrT="[Текст]" custT="1"/>
      <dgm:spPr/>
      <dgm:t>
        <a:bodyPr/>
        <a:lstStyle/>
        <a:p>
          <a:r>
            <a:rPr lang="ru-RU" sz="1400" b="1" dirty="0">
              <a:latin typeface="Arial Narrow" pitchFamily="34" charset="0"/>
            </a:rPr>
            <a:t>Принцип минимизации последствий повреждения здоровья работников, которые не удалось предотвратить</a:t>
          </a:r>
        </a:p>
      </dgm:t>
    </dgm:pt>
    <dgm:pt modelId="{097026FF-7B44-490A-BC36-68440D342C9E}" type="parTrans" cxnId="{15F37358-D601-4526-B8A2-76816B7D32EC}">
      <dgm:prSet/>
      <dgm:spPr/>
      <dgm:t>
        <a:bodyPr/>
        <a:lstStyle/>
        <a:p>
          <a:endParaRPr lang="ru-RU"/>
        </a:p>
      </dgm:t>
    </dgm:pt>
    <dgm:pt modelId="{F37D0560-BADA-40D9-9DAF-A04BADE22458}" type="sibTrans" cxnId="{15F37358-D601-4526-B8A2-76816B7D32EC}">
      <dgm:prSet/>
      <dgm:spPr/>
      <dgm:t>
        <a:bodyPr/>
        <a:lstStyle/>
        <a:p>
          <a:endParaRPr lang="ru-RU"/>
        </a:p>
      </dgm:t>
    </dgm:pt>
    <dgm:pt modelId="{D877E597-6FCF-443C-A039-BC8D2F57200D}">
      <dgm:prSet phldrT="[Текст]" custT="1"/>
      <dgm:spPr/>
      <dgm:t>
        <a:bodyPr/>
        <a:lstStyle/>
        <a:p>
          <a:r>
            <a:rPr lang="ru-RU" sz="1400" b="1" dirty="0">
              <a:latin typeface="Arial Narrow" pitchFamily="34" charset="0"/>
            </a:rPr>
            <a:t>работодателем должны быть предусмотрены мероприятия, обеспечивающие постоянную готовность к ликвидации возникших опасностей и минимизации их последствий</a:t>
          </a:r>
        </a:p>
      </dgm:t>
    </dgm:pt>
    <dgm:pt modelId="{6FAFDE4D-1BDC-4184-9CAE-983178F679C2}" type="parTrans" cxnId="{341925EC-4048-4B8C-BBDA-FBE4478C43D0}">
      <dgm:prSet/>
      <dgm:spPr/>
      <dgm:t>
        <a:bodyPr/>
        <a:lstStyle/>
        <a:p>
          <a:endParaRPr lang="ru-RU"/>
        </a:p>
      </dgm:t>
    </dgm:pt>
    <dgm:pt modelId="{04944DBB-8186-42A9-8424-E6690C0096C7}" type="sibTrans" cxnId="{341925EC-4048-4B8C-BBDA-FBE4478C43D0}">
      <dgm:prSet/>
      <dgm:spPr/>
      <dgm:t>
        <a:bodyPr/>
        <a:lstStyle/>
        <a:p>
          <a:endParaRPr lang="ru-RU"/>
        </a:p>
      </dgm:t>
    </dgm:pt>
    <dgm:pt modelId="{6A6C9717-315B-4D37-A0AF-BD421C07C43F}" type="pres">
      <dgm:prSet presAssocID="{64F2D130-0C11-4152-AA37-9FE72DE4D27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554F2D-B994-44FE-9F0D-2DCB0EEC53C1}" type="pres">
      <dgm:prSet presAssocID="{99A208A7-FDAA-46CC-93F7-BCA808CFC120}" presName="hierRoot1" presStyleCnt="0"/>
      <dgm:spPr/>
    </dgm:pt>
    <dgm:pt modelId="{197F3F2E-4BF9-4304-8B78-9C2864FA86D8}" type="pres">
      <dgm:prSet presAssocID="{99A208A7-FDAA-46CC-93F7-BCA808CFC120}" presName="composite" presStyleCnt="0"/>
      <dgm:spPr/>
    </dgm:pt>
    <dgm:pt modelId="{2C91414D-E32D-4EFF-82BD-1D8181D6B172}" type="pres">
      <dgm:prSet presAssocID="{99A208A7-FDAA-46CC-93F7-BCA808CFC120}" presName="background" presStyleLbl="node0" presStyleIdx="0" presStyleCnt="1"/>
      <dgm:spPr/>
    </dgm:pt>
    <dgm:pt modelId="{90D14E03-5F96-415B-A564-36FFD7191D36}" type="pres">
      <dgm:prSet presAssocID="{99A208A7-FDAA-46CC-93F7-BCA808CFC120}" presName="text" presStyleLbl="fgAcc0" presStyleIdx="0" presStyleCnt="1" custScaleX="285086">
        <dgm:presLayoutVars>
          <dgm:chPref val="3"/>
        </dgm:presLayoutVars>
      </dgm:prSet>
      <dgm:spPr/>
    </dgm:pt>
    <dgm:pt modelId="{691D7FFA-D0F8-4826-9C5E-D2EA18CF021B}" type="pres">
      <dgm:prSet presAssocID="{99A208A7-FDAA-46CC-93F7-BCA808CFC120}" presName="hierChild2" presStyleCnt="0"/>
      <dgm:spPr/>
    </dgm:pt>
    <dgm:pt modelId="{68CA3512-BAE4-40C7-A17B-A610250C3749}" type="pres">
      <dgm:prSet presAssocID="{8AB225B1-B512-44B6-8345-0A55E5AD1537}" presName="Name10" presStyleLbl="parChTrans1D2" presStyleIdx="0" presStyleCnt="2"/>
      <dgm:spPr/>
    </dgm:pt>
    <dgm:pt modelId="{E0C00BD5-2E66-4121-B35E-A000C719D836}" type="pres">
      <dgm:prSet presAssocID="{0119954E-D257-4CD8-A120-B862FA4477E6}" presName="hierRoot2" presStyleCnt="0"/>
      <dgm:spPr/>
    </dgm:pt>
    <dgm:pt modelId="{60F42F98-B17F-4428-B16E-4B8B9A013858}" type="pres">
      <dgm:prSet presAssocID="{0119954E-D257-4CD8-A120-B862FA4477E6}" presName="composite2" presStyleCnt="0"/>
      <dgm:spPr/>
    </dgm:pt>
    <dgm:pt modelId="{0D661F09-7091-4580-AE82-34AED43E5216}" type="pres">
      <dgm:prSet presAssocID="{0119954E-D257-4CD8-A120-B862FA4477E6}" presName="background2" presStyleLbl="node2" presStyleIdx="0" presStyleCnt="2"/>
      <dgm:spPr/>
    </dgm:pt>
    <dgm:pt modelId="{C2876B1A-AAF1-4FFF-8736-E3BE07A7F0F4}" type="pres">
      <dgm:prSet presAssocID="{0119954E-D257-4CD8-A120-B862FA4477E6}" presName="text2" presStyleLbl="fgAcc2" presStyleIdx="0" presStyleCnt="2" custScaleX="235117" custLinFactNeighborX="-54055" custLinFactNeighborY="-20391">
        <dgm:presLayoutVars>
          <dgm:chPref val="3"/>
        </dgm:presLayoutVars>
      </dgm:prSet>
      <dgm:spPr/>
    </dgm:pt>
    <dgm:pt modelId="{C914DF3E-BA28-4D3E-92C7-C4634510963E}" type="pres">
      <dgm:prSet presAssocID="{0119954E-D257-4CD8-A120-B862FA4477E6}" presName="hierChild3" presStyleCnt="0"/>
      <dgm:spPr/>
    </dgm:pt>
    <dgm:pt modelId="{660B530A-4C15-4778-9B21-30F53BE97F5E}" type="pres">
      <dgm:prSet presAssocID="{A477DFA0-5E8A-4750-9CDA-065C567F37FE}" presName="Name17" presStyleLbl="parChTrans1D3" presStyleIdx="0" presStyleCnt="2"/>
      <dgm:spPr/>
    </dgm:pt>
    <dgm:pt modelId="{086B113B-2747-4EB2-B0DA-7ECAE789648E}" type="pres">
      <dgm:prSet presAssocID="{10E9C9C0-CBEB-4E08-B07E-11E203FEF313}" presName="hierRoot3" presStyleCnt="0"/>
      <dgm:spPr/>
    </dgm:pt>
    <dgm:pt modelId="{39937356-9F9B-4096-9363-3024F568B383}" type="pres">
      <dgm:prSet presAssocID="{10E9C9C0-CBEB-4E08-B07E-11E203FEF313}" presName="composite3" presStyleCnt="0"/>
      <dgm:spPr/>
    </dgm:pt>
    <dgm:pt modelId="{D5EEE86C-0B73-4EA9-8F26-24E7FD038387}" type="pres">
      <dgm:prSet presAssocID="{10E9C9C0-CBEB-4E08-B07E-11E203FEF313}" presName="background3" presStyleLbl="node3" presStyleIdx="0" presStyleCnt="2"/>
      <dgm:spPr/>
    </dgm:pt>
    <dgm:pt modelId="{ACEC5676-7FD8-4A88-91F3-647E47A4587A}" type="pres">
      <dgm:prSet presAssocID="{10E9C9C0-CBEB-4E08-B07E-11E203FEF313}" presName="text3" presStyleLbl="fgAcc3" presStyleIdx="0" presStyleCnt="2" custScaleX="214561" custScaleY="208417" custLinFactNeighborX="-81345" custLinFactNeighborY="-16841">
        <dgm:presLayoutVars>
          <dgm:chPref val="3"/>
        </dgm:presLayoutVars>
      </dgm:prSet>
      <dgm:spPr/>
    </dgm:pt>
    <dgm:pt modelId="{0C178F8F-94A9-422F-9DFE-1F8737393DCA}" type="pres">
      <dgm:prSet presAssocID="{10E9C9C0-CBEB-4E08-B07E-11E203FEF313}" presName="hierChild4" presStyleCnt="0"/>
      <dgm:spPr/>
    </dgm:pt>
    <dgm:pt modelId="{24845415-A67B-4A5D-9717-10904589824B}" type="pres">
      <dgm:prSet presAssocID="{097026FF-7B44-490A-BC36-68440D342C9E}" presName="Name10" presStyleLbl="parChTrans1D2" presStyleIdx="1" presStyleCnt="2"/>
      <dgm:spPr/>
    </dgm:pt>
    <dgm:pt modelId="{12E5AFF8-3539-454D-9464-914C5FC8A749}" type="pres">
      <dgm:prSet presAssocID="{DD039687-6967-4ABA-833E-5ED3C6C831A6}" presName="hierRoot2" presStyleCnt="0"/>
      <dgm:spPr/>
    </dgm:pt>
    <dgm:pt modelId="{C969719C-D136-4C5A-86AD-C8D276284D87}" type="pres">
      <dgm:prSet presAssocID="{DD039687-6967-4ABA-833E-5ED3C6C831A6}" presName="composite2" presStyleCnt="0"/>
      <dgm:spPr/>
    </dgm:pt>
    <dgm:pt modelId="{BB9381F5-25D8-468F-BA3D-4EA9F0451843}" type="pres">
      <dgm:prSet presAssocID="{DD039687-6967-4ABA-833E-5ED3C6C831A6}" presName="background2" presStyleLbl="node2" presStyleIdx="1" presStyleCnt="2"/>
      <dgm:spPr/>
    </dgm:pt>
    <dgm:pt modelId="{67D42EE2-4130-4B7F-99C0-CB8419C39E46}" type="pres">
      <dgm:prSet presAssocID="{DD039687-6967-4ABA-833E-5ED3C6C831A6}" presName="text2" presStyleLbl="fgAcc2" presStyleIdx="1" presStyleCnt="2" custScaleX="245003" custLinFactNeighborX="62396" custLinFactNeighborY="-12628">
        <dgm:presLayoutVars>
          <dgm:chPref val="3"/>
        </dgm:presLayoutVars>
      </dgm:prSet>
      <dgm:spPr/>
    </dgm:pt>
    <dgm:pt modelId="{AAC40006-BBE3-4BAA-8E3B-AC6FD6953423}" type="pres">
      <dgm:prSet presAssocID="{DD039687-6967-4ABA-833E-5ED3C6C831A6}" presName="hierChild3" presStyleCnt="0"/>
      <dgm:spPr/>
    </dgm:pt>
    <dgm:pt modelId="{D9B4CE8F-EEA5-42D8-A5B4-22E5708588F3}" type="pres">
      <dgm:prSet presAssocID="{6FAFDE4D-1BDC-4184-9CAE-983178F679C2}" presName="Name17" presStyleLbl="parChTrans1D3" presStyleIdx="1" presStyleCnt="2"/>
      <dgm:spPr/>
    </dgm:pt>
    <dgm:pt modelId="{11866048-366A-4ECC-877C-99BCBFEE5D26}" type="pres">
      <dgm:prSet presAssocID="{D877E597-6FCF-443C-A039-BC8D2F57200D}" presName="hierRoot3" presStyleCnt="0"/>
      <dgm:spPr/>
    </dgm:pt>
    <dgm:pt modelId="{A09E1FB6-2333-41CC-8F8D-FD805948DAB4}" type="pres">
      <dgm:prSet presAssocID="{D877E597-6FCF-443C-A039-BC8D2F57200D}" presName="composite3" presStyleCnt="0"/>
      <dgm:spPr/>
    </dgm:pt>
    <dgm:pt modelId="{B6A32975-6360-4517-8028-2A7F1A0E72E5}" type="pres">
      <dgm:prSet presAssocID="{D877E597-6FCF-443C-A039-BC8D2F57200D}" presName="background3" presStyleLbl="node3" presStyleIdx="1" presStyleCnt="2"/>
      <dgm:spPr/>
    </dgm:pt>
    <dgm:pt modelId="{135C2405-4BEC-4742-81C5-4BBAEE914957}" type="pres">
      <dgm:prSet presAssocID="{D877E597-6FCF-443C-A039-BC8D2F57200D}" presName="text3" presStyleLbl="fgAcc3" presStyleIdx="1" presStyleCnt="2" custScaleX="185855" custScaleY="189894" custLinFactNeighborX="93097" custLinFactNeighborY="-8514">
        <dgm:presLayoutVars>
          <dgm:chPref val="3"/>
        </dgm:presLayoutVars>
      </dgm:prSet>
      <dgm:spPr/>
    </dgm:pt>
    <dgm:pt modelId="{3C6B3500-4B1F-4A6E-A86E-3D94CE91B7AD}" type="pres">
      <dgm:prSet presAssocID="{D877E597-6FCF-443C-A039-BC8D2F57200D}" presName="hierChild4" presStyleCnt="0"/>
      <dgm:spPr/>
    </dgm:pt>
  </dgm:ptLst>
  <dgm:cxnLst>
    <dgm:cxn modelId="{5650F50F-8A9A-4785-AFBE-D39832403374}" type="presOf" srcId="{A477DFA0-5E8A-4750-9CDA-065C567F37FE}" destId="{660B530A-4C15-4778-9B21-30F53BE97F5E}" srcOrd="0" destOrd="0" presId="urn:microsoft.com/office/officeart/2005/8/layout/hierarchy1"/>
    <dgm:cxn modelId="{7FE40125-A69B-45A8-9992-3AF49093B08B}" type="presOf" srcId="{99A208A7-FDAA-46CC-93F7-BCA808CFC120}" destId="{90D14E03-5F96-415B-A564-36FFD7191D36}" srcOrd="0" destOrd="0" presId="urn:microsoft.com/office/officeart/2005/8/layout/hierarchy1"/>
    <dgm:cxn modelId="{D31A9C37-EA3F-4F25-AC22-FC9225CE9C00}" type="presOf" srcId="{DD039687-6967-4ABA-833E-5ED3C6C831A6}" destId="{67D42EE2-4130-4B7F-99C0-CB8419C39E46}" srcOrd="0" destOrd="0" presId="urn:microsoft.com/office/officeart/2005/8/layout/hierarchy1"/>
    <dgm:cxn modelId="{C7EC545F-C8C6-4E16-8C72-55B322B642D9}" srcId="{64F2D130-0C11-4152-AA37-9FE72DE4D272}" destId="{99A208A7-FDAA-46CC-93F7-BCA808CFC120}" srcOrd="0" destOrd="0" parTransId="{CCE58CAE-AF2D-4081-AF41-3E89233D98E0}" sibTransId="{D851075F-DED2-4E43-BD85-05EF201D40AF}"/>
    <dgm:cxn modelId="{BB602C66-2107-4570-8DB9-6BA0728F977A}" type="presOf" srcId="{8AB225B1-B512-44B6-8345-0A55E5AD1537}" destId="{68CA3512-BAE4-40C7-A17B-A610250C3749}" srcOrd="0" destOrd="0" presId="urn:microsoft.com/office/officeart/2005/8/layout/hierarchy1"/>
    <dgm:cxn modelId="{7C9F7D71-CB1D-4133-95B9-17A2E423503B}" srcId="{99A208A7-FDAA-46CC-93F7-BCA808CFC120}" destId="{0119954E-D257-4CD8-A120-B862FA4477E6}" srcOrd="0" destOrd="0" parTransId="{8AB225B1-B512-44B6-8345-0A55E5AD1537}" sibTransId="{099E7637-D264-4042-8C8B-7161BB547B8C}"/>
    <dgm:cxn modelId="{E38CA753-47D6-40C4-915D-BB9FD689B061}" type="presOf" srcId="{D877E597-6FCF-443C-A039-BC8D2F57200D}" destId="{135C2405-4BEC-4742-81C5-4BBAEE914957}" srcOrd="0" destOrd="0" presId="urn:microsoft.com/office/officeart/2005/8/layout/hierarchy1"/>
    <dgm:cxn modelId="{15F37358-D601-4526-B8A2-76816B7D32EC}" srcId="{99A208A7-FDAA-46CC-93F7-BCA808CFC120}" destId="{DD039687-6967-4ABA-833E-5ED3C6C831A6}" srcOrd="1" destOrd="0" parTransId="{097026FF-7B44-490A-BC36-68440D342C9E}" sibTransId="{F37D0560-BADA-40D9-9DAF-A04BADE22458}"/>
    <dgm:cxn modelId="{8BAEEE78-8046-46A6-B267-B31978B01909}" type="presOf" srcId="{64F2D130-0C11-4152-AA37-9FE72DE4D272}" destId="{6A6C9717-315B-4D37-A0AF-BD421C07C43F}" srcOrd="0" destOrd="0" presId="urn:microsoft.com/office/officeart/2005/8/layout/hierarchy1"/>
    <dgm:cxn modelId="{75EB7C59-B7E6-4E59-B97D-1885CED86452}" type="presOf" srcId="{10E9C9C0-CBEB-4E08-B07E-11E203FEF313}" destId="{ACEC5676-7FD8-4A88-91F3-647E47A4587A}" srcOrd="0" destOrd="0" presId="urn:microsoft.com/office/officeart/2005/8/layout/hierarchy1"/>
    <dgm:cxn modelId="{015B6EA9-D6EF-4C62-AEDF-AFBD7D626ADD}" type="presOf" srcId="{6FAFDE4D-1BDC-4184-9CAE-983178F679C2}" destId="{D9B4CE8F-EEA5-42D8-A5B4-22E5708588F3}" srcOrd="0" destOrd="0" presId="urn:microsoft.com/office/officeart/2005/8/layout/hierarchy1"/>
    <dgm:cxn modelId="{C5C1B7B2-3E76-4561-BF9B-BE98668CD8A7}" type="presOf" srcId="{0119954E-D257-4CD8-A120-B862FA4477E6}" destId="{C2876B1A-AAF1-4FFF-8736-E3BE07A7F0F4}" srcOrd="0" destOrd="0" presId="urn:microsoft.com/office/officeart/2005/8/layout/hierarchy1"/>
    <dgm:cxn modelId="{EA7B4CB4-4D65-43E0-A6AD-A186BBBA281F}" type="presOf" srcId="{097026FF-7B44-490A-BC36-68440D342C9E}" destId="{24845415-A67B-4A5D-9717-10904589824B}" srcOrd="0" destOrd="0" presId="urn:microsoft.com/office/officeart/2005/8/layout/hierarchy1"/>
    <dgm:cxn modelId="{341925EC-4048-4B8C-BBDA-FBE4478C43D0}" srcId="{DD039687-6967-4ABA-833E-5ED3C6C831A6}" destId="{D877E597-6FCF-443C-A039-BC8D2F57200D}" srcOrd="0" destOrd="0" parTransId="{6FAFDE4D-1BDC-4184-9CAE-983178F679C2}" sibTransId="{04944DBB-8186-42A9-8424-E6690C0096C7}"/>
    <dgm:cxn modelId="{324FA1FD-809A-4283-937F-773BA7FF07FC}" srcId="{0119954E-D257-4CD8-A120-B862FA4477E6}" destId="{10E9C9C0-CBEB-4E08-B07E-11E203FEF313}" srcOrd="0" destOrd="0" parTransId="{A477DFA0-5E8A-4750-9CDA-065C567F37FE}" sibTransId="{D495115B-0C69-482E-80B7-679A302D73C3}"/>
    <dgm:cxn modelId="{8C4EF9E6-2F67-4D01-9A00-6772EA1700D8}" type="presParOf" srcId="{6A6C9717-315B-4D37-A0AF-BD421C07C43F}" destId="{EF554F2D-B994-44FE-9F0D-2DCB0EEC53C1}" srcOrd="0" destOrd="0" presId="urn:microsoft.com/office/officeart/2005/8/layout/hierarchy1"/>
    <dgm:cxn modelId="{1280C40A-2190-44A3-A542-D2BAB3E1B5C6}" type="presParOf" srcId="{EF554F2D-B994-44FE-9F0D-2DCB0EEC53C1}" destId="{197F3F2E-4BF9-4304-8B78-9C2864FA86D8}" srcOrd="0" destOrd="0" presId="urn:microsoft.com/office/officeart/2005/8/layout/hierarchy1"/>
    <dgm:cxn modelId="{1A1910F5-69B9-4398-9784-137E64E64D55}" type="presParOf" srcId="{197F3F2E-4BF9-4304-8B78-9C2864FA86D8}" destId="{2C91414D-E32D-4EFF-82BD-1D8181D6B172}" srcOrd="0" destOrd="0" presId="urn:microsoft.com/office/officeart/2005/8/layout/hierarchy1"/>
    <dgm:cxn modelId="{0542E82F-F529-490E-81A6-19EC67728D35}" type="presParOf" srcId="{197F3F2E-4BF9-4304-8B78-9C2864FA86D8}" destId="{90D14E03-5F96-415B-A564-36FFD7191D36}" srcOrd="1" destOrd="0" presId="urn:microsoft.com/office/officeart/2005/8/layout/hierarchy1"/>
    <dgm:cxn modelId="{AEE43E32-19AA-4F39-8BD6-4AB7CE64F179}" type="presParOf" srcId="{EF554F2D-B994-44FE-9F0D-2DCB0EEC53C1}" destId="{691D7FFA-D0F8-4826-9C5E-D2EA18CF021B}" srcOrd="1" destOrd="0" presId="urn:microsoft.com/office/officeart/2005/8/layout/hierarchy1"/>
    <dgm:cxn modelId="{FFB28BDE-4DC5-4313-A1D6-69D889424646}" type="presParOf" srcId="{691D7FFA-D0F8-4826-9C5E-D2EA18CF021B}" destId="{68CA3512-BAE4-40C7-A17B-A610250C3749}" srcOrd="0" destOrd="0" presId="urn:microsoft.com/office/officeart/2005/8/layout/hierarchy1"/>
    <dgm:cxn modelId="{D4FEA6B9-234E-423B-919E-CAD0C3C9218A}" type="presParOf" srcId="{691D7FFA-D0F8-4826-9C5E-D2EA18CF021B}" destId="{E0C00BD5-2E66-4121-B35E-A000C719D836}" srcOrd="1" destOrd="0" presId="urn:microsoft.com/office/officeart/2005/8/layout/hierarchy1"/>
    <dgm:cxn modelId="{B588D6D0-E3F9-418A-B8F5-91D67B0B91FB}" type="presParOf" srcId="{E0C00BD5-2E66-4121-B35E-A000C719D836}" destId="{60F42F98-B17F-4428-B16E-4B8B9A013858}" srcOrd="0" destOrd="0" presId="urn:microsoft.com/office/officeart/2005/8/layout/hierarchy1"/>
    <dgm:cxn modelId="{F78322C2-F99B-43ED-8989-4C5FA035B993}" type="presParOf" srcId="{60F42F98-B17F-4428-B16E-4B8B9A013858}" destId="{0D661F09-7091-4580-AE82-34AED43E5216}" srcOrd="0" destOrd="0" presId="urn:microsoft.com/office/officeart/2005/8/layout/hierarchy1"/>
    <dgm:cxn modelId="{F609A71B-08A5-4DD1-B731-63AA240DE936}" type="presParOf" srcId="{60F42F98-B17F-4428-B16E-4B8B9A013858}" destId="{C2876B1A-AAF1-4FFF-8736-E3BE07A7F0F4}" srcOrd="1" destOrd="0" presId="urn:microsoft.com/office/officeart/2005/8/layout/hierarchy1"/>
    <dgm:cxn modelId="{B8511E03-B512-4718-B981-7272ED77E7B7}" type="presParOf" srcId="{E0C00BD5-2E66-4121-B35E-A000C719D836}" destId="{C914DF3E-BA28-4D3E-92C7-C4634510963E}" srcOrd="1" destOrd="0" presId="urn:microsoft.com/office/officeart/2005/8/layout/hierarchy1"/>
    <dgm:cxn modelId="{F1F0352D-2498-482A-A9EB-637079EEAACD}" type="presParOf" srcId="{C914DF3E-BA28-4D3E-92C7-C4634510963E}" destId="{660B530A-4C15-4778-9B21-30F53BE97F5E}" srcOrd="0" destOrd="0" presId="urn:microsoft.com/office/officeart/2005/8/layout/hierarchy1"/>
    <dgm:cxn modelId="{7717FF1F-65C2-463C-9C6F-D6934B296831}" type="presParOf" srcId="{C914DF3E-BA28-4D3E-92C7-C4634510963E}" destId="{086B113B-2747-4EB2-B0DA-7ECAE789648E}" srcOrd="1" destOrd="0" presId="urn:microsoft.com/office/officeart/2005/8/layout/hierarchy1"/>
    <dgm:cxn modelId="{D370DDEA-C556-4F7F-87F0-A5BE9DFD1941}" type="presParOf" srcId="{086B113B-2747-4EB2-B0DA-7ECAE789648E}" destId="{39937356-9F9B-4096-9363-3024F568B383}" srcOrd="0" destOrd="0" presId="urn:microsoft.com/office/officeart/2005/8/layout/hierarchy1"/>
    <dgm:cxn modelId="{7CFBA27F-578F-4018-9F3C-F71F4F5B20E2}" type="presParOf" srcId="{39937356-9F9B-4096-9363-3024F568B383}" destId="{D5EEE86C-0B73-4EA9-8F26-24E7FD038387}" srcOrd="0" destOrd="0" presId="urn:microsoft.com/office/officeart/2005/8/layout/hierarchy1"/>
    <dgm:cxn modelId="{2896E43A-4B3D-4CE4-9E39-27A0632E9AD9}" type="presParOf" srcId="{39937356-9F9B-4096-9363-3024F568B383}" destId="{ACEC5676-7FD8-4A88-91F3-647E47A4587A}" srcOrd="1" destOrd="0" presId="urn:microsoft.com/office/officeart/2005/8/layout/hierarchy1"/>
    <dgm:cxn modelId="{A726CA27-63C7-48DC-A014-30C7F38B69DD}" type="presParOf" srcId="{086B113B-2747-4EB2-B0DA-7ECAE789648E}" destId="{0C178F8F-94A9-422F-9DFE-1F8737393DCA}" srcOrd="1" destOrd="0" presId="urn:microsoft.com/office/officeart/2005/8/layout/hierarchy1"/>
    <dgm:cxn modelId="{75ED1448-129F-496C-8B19-E2A46C7D825A}" type="presParOf" srcId="{691D7FFA-D0F8-4826-9C5E-D2EA18CF021B}" destId="{24845415-A67B-4A5D-9717-10904589824B}" srcOrd="2" destOrd="0" presId="urn:microsoft.com/office/officeart/2005/8/layout/hierarchy1"/>
    <dgm:cxn modelId="{E8E60704-BEFB-4B9E-81C3-407A69DC9219}" type="presParOf" srcId="{691D7FFA-D0F8-4826-9C5E-D2EA18CF021B}" destId="{12E5AFF8-3539-454D-9464-914C5FC8A749}" srcOrd="3" destOrd="0" presId="urn:microsoft.com/office/officeart/2005/8/layout/hierarchy1"/>
    <dgm:cxn modelId="{9BFFF9DD-3282-42D3-B5CD-095E144014BD}" type="presParOf" srcId="{12E5AFF8-3539-454D-9464-914C5FC8A749}" destId="{C969719C-D136-4C5A-86AD-C8D276284D87}" srcOrd="0" destOrd="0" presId="urn:microsoft.com/office/officeart/2005/8/layout/hierarchy1"/>
    <dgm:cxn modelId="{7CB2D850-E6CE-4340-B312-EC65AD780924}" type="presParOf" srcId="{C969719C-D136-4C5A-86AD-C8D276284D87}" destId="{BB9381F5-25D8-468F-BA3D-4EA9F0451843}" srcOrd="0" destOrd="0" presId="urn:microsoft.com/office/officeart/2005/8/layout/hierarchy1"/>
    <dgm:cxn modelId="{5D5E4ABB-CB77-4E85-BA3A-4C0B14832697}" type="presParOf" srcId="{C969719C-D136-4C5A-86AD-C8D276284D87}" destId="{67D42EE2-4130-4B7F-99C0-CB8419C39E46}" srcOrd="1" destOrd="0" presId="urn:microsoft.com/office/officeart/2005/8/layout/hierarchy1"/>
    <dgm:cxn modelId="{AE683AA9-BF59-40C5-9FB9-C5A304F9F5C6}" type="presParOf" srcId="{12E5AFF8-3539-454D-9464-914C5FC8A749}" destId="{AAC40006-BBE3-4BAA-8E3B-AC6FD6953423}" srcOrd="1" destOrd="0" presId="urn:microsoft.com/office/officeart/2005/8/layout/hierarchy1"/>
    <dgm:cxn modelId="{D19FBB72-505E-4767-9DDD-E79CFA3BBAF5}" type="presParOf" srcId="{AAC40006-BBE3-4BAA-8E3B-AC6FD6953423}" destId="{D9B4CE8F-EEA5-42D8-A5B4-22E5708588F3}" srcOrd="0" destOrd="0" presId="urn:microsoft.com/office/officeart/2005/8/layout/hierarchy1"/>
    <dgm:cxn modelId="{60C472D8-FD43-4C82-8D69-DED21D947325}" type="presParOf" srcId="{AAC40006-BBE3-4BAA-8E3B-AC6FD6953423}" destId="{11866048-366A-4ECC-877C-99BCBFEE5D26}" srcOrd="1" destOrd="0" presId="urn:microsoft.com/office/officeart/2005/8/layout/hierarchy1"/>
    <dgm:cxn modelId="{E211D25E-8645-4986-A443-FF9A50896147}" type="presParOf" srcId="{11866048-366A-4ECC-877C-99BCBFEE5D26}" destId="{A09E1FB6-2333-41CC-8F8D-FD805948DAB4}" srcOrd="0" destOrd="0" presId="urn:microsoft.com/office/officeart/2005/8/layout/hierarchy1"/>
    <dgm:cxn modelId="{3F090FD7-A4F6-48FD-B327-6572A3D51056}" type="presParOf" srcId="{A09E1FB6-2333-41CC-8F8D-FD805948DAB4}" destId="{B6A32975-6360-4517-8028-2A7F1A0E72E5}" srcOrd="0" destOrd="0" presId="urn:microsoft.com/office/officeart/2005/8/layout/hierarchy1"/>
    <dgm:cxn modelId="{255C77A0-5126-4A7E-9115-24354B6A23D6}" type="presParOf" srcId="{A09E1FB6-2333-41CC-8F8D-FD805948DAB4}" destId="{135C2405-4BEC-4742-81C5-4BBAEE914957}" srcOrd="1" destOrd="0" presId="urn:microsoft.com/office/officeart/2005/8/layout/hierarchy1"/>
    <dgm:cxn modelId="{7BBCA96D-088B-4973-944E-0B3D272A665F}" type="presParOf" srcId="{11866048-366A-4ECC-877C-99BCBFEE5D26}" destId="{3C6B3500-4B1F-4A6E-A86E-3D94CE91B7A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BFC1C1-4A1E-41A8-9AFF-5A63A7EFBCE6}" type="doc">
      <dgm:prSet loTypeId="urn:microsoft.com/office/officeart/2005/8/layout/default#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BAB98A-B32D-47AF-AE99-7764C3F27708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bg1"/>
              </a:solidFill>
              <a:latin typeface="Arial Narrow" pitchFamily="34" charset="0"/>
            </a:rPr>
            <a:t>создание условий для формирования здорового образа жизни работников</a:t>
          </a:r>
        </a:p>
      </dgm:t>
    </dgm:pt>
    <dgm:pt modelId="{C693E7CA-95BE-49D9-8B83-F2ECFA43C259}" type="parTrans" cxnId="{C2DE68F9-0818-4956-8D73-B64C677C2305}">
      <dgm:prSet/>
      <dgm:spPr/>
      <dgm:t>
        <a:bodyPr/>
        <a:lstStyle/>
        <a:p>
          <a:endParaRPr lang="ru-RU"/>
        </a:p>
      </dgm:t>
    </dgm:pt>
    <dgm:pt modelId="{08D68388-2A97-457F-8953-E06DA800166B}" type="sibTrans" cxnId="{C2DE68F9-0818-4956-8D73-B64C677C2305}">
      <dgm:prSet/>
      <dgm:spPr/>
      <dgm:t>
        <a:bodyPr/>
        <a:lstStyle/>
        <a:p>
          <a:endParaRPr lang="ru-RU"/>
        </a:p>
      </dgm:t>
    </dgm:pt>
    <dgm:pt modelId="{AAAD8445-E5FC-4A87-BD10-3C8D01854337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bg1"/>
              </a:solidFill>
              <a:latin typeface="Arial Narrow" pitchFamily="34" charset="0"/>
            </a:rPr>
            <a:t>формирование основ для оценки и управления профессиональными рисками</a:t>
          </a:r>
        </a:p>
      </dgm:t>
    </dgm:pt>
    <dgm:pt modelId="{74C4C196-BAE1-4934-9344-E9D2015326C3}" type="parTrans" cxnId="{1D3146E5-233F-4D84-B98C-44EC79D0E5C5}">
      <dgm:prSet/>
      <dgm:spPr/>
      <dgm:t>
        <a:bodyPr/>
        <a:lstStyle/>
        <a:p>
          <a:endParaRPr lang="ru-RU"/>
        </a:p>
      </dgm:t>
    </dgm:pt>
    <dgm:pt modelId="{DF4AE9FD-052A-4374-A1D9-E85F8124F280}" type="sibTrans" cxnId="{1D3146E5-233F-4D84-B98C-44EC79D0E5C5}">
      <dgm:prSet/>
      <dgm:spPr/>
      <dgm:t>
        <a:bodyPr/>
        <a:lstStyle/>
        <a:p>
          <a:endParaRPr lang="ru-RU"/>
        </a:p>
      </dgm:t>
    </dgm:pt>
    <dgm:pt modelId="{30D9B868-71C1-460F-A94C-65286E5EBFFA}" type="pres">
      <dgm:prSet presAssocID="{81BFC1C1-4A1E-41A8-9AFF-5A63A7EFBCE6}" presName="diagram" presStyleCnt="0">
        <dgm:presLayoutVars>
          <dgm:dir/>
          <dgm:resizeHandles val="exact"/>
        </dgm:presLayoutVars>
      </dgm:prSet>
      <dgm:spPr/>
    </dgm:pt>
    <dgm:pt modelId="{F4D8BD7F-6611-47EA-B58C-B21D353161CB}" type="pres">
      <dgm:prSet presAssocID="{B9BAB98A-B32D-47AF-AE99-7764C3F27708}" presName="node" presStyleLbl="node1" presStyleIdx="0" presStyleCnt="2" custScaleX="136883" custScaleY="47139" custLinFactNeighborX="5006" custLinFactNeighborY="7895">
        <dgm:presLayoutVars>
          <dgm:bulletEnabled val="1"/>
        </dgm:presLayoutVars>
      </dgm:prSet>
      <dgm:spPr/>
    </dgm:pt>
    <dgm:pt modelId="{8639C483-FBEA-479F-A5E3-5EBA6A9BCB03}" type="pres">
      <dgm:prSet presAssocID="{08D68388-2A97-457F-8953-E06DA800166B}" presName="sibTrans" presStyleCnt="0"/>
      <dgm:spPr/>
    </dgm:pt>
    <dgm:pt modelId="{B388956E-F16F-4CD4-8B35-E77D18F044B9}" type="pres">
      <dgm:prSet presAssocID="{AAAD8445-E5FC-4A87-BD10-3C8D01854337}" presName="node" presStyleLbl="node1" presStyleIdx="1" presStyleCnt="2" custScaleX="136898" custScaleY="54274" custLinFactNeighborX="4927" custLinFactNeighborY="2238">
        <dgm:presLayoutVars>
          <dgm:bulletEnabled val="1"/>
        </dgm:presLayoutVars>
      </dgm:prSet>
      <dgm:spPr/>
    </dgm:pt>
  </dgm:ptLst>
  <dgm:cxnLst>
    <dgm:cxn modelId="{EE3BDE25-3CFD-415E-A520-35F32C414FDF}" type="presOf" srcId="{81BFC1C1-4A1E-41A8-9AFF-5A63A7EFBCE6}" destId="{30D9B868-71C1-460F-A94C-65286E5EBFFA}" srcOrd="0" destOrd="0" presId="urn:microsoft.com/office/officeart/2005/8/layout/default#2"/>
    <dgm:cxn modelId="{CA3A6877-7A36-4C18-A8D5-77DD2D1BD8F3}" type="presOf" srcId="{AAAD8445-E5FC-4A87-BD10-3C8D01854337}" destId="{B388956E-F16F-4CD4-8B35-E77D18F044B9}" srcOrd="0" destOrd="0" presId="urn:microsoft.com/office/officeart/2005/8/layout/default#2"/>
    <dgm:cxn modelId="{CB8738D5-EDCF-435C-B7D5-1854F60C6558}" type="presOf" srcId="{B9BAB98A-B32D-47AF-AE99-7764C3F27708}" destId="{F4D8BD7F-6611-47EA-B58C-B21D353161CB}" srcOrd="0" destOrd="0" presId="urn:microsoft.com/office/officeart/2005/8/layout/default#2"/>
    <dgm:cxn modelId="{1D3146E5-233F-4D84-B98C-44EC79D0E5C5}" srcId="{81BFC1C1-4A1E-41A8-9AFF-5A63A7EFBCE6}" destId="{AAAD8445-E5FC-4A87-BD10-3C8D01854337}" srcOrd="1" destOrd="0" parTransId="{74C4C196-BAE1-4934-9344-E9D2015326C3}" sibTransId="{DF4AE9FD-052A-4374-A1D9-E85F8124F280}"/>
    <dgm:cxn modelId="{C2DE68F9-0818-4956-8D73-B64C677C2305}" srcId="{81BFC1C1-4A1E-41A8-9AFF-5A63A7EFBCE6}" destId="{B9BAB98A-B32D-47AF-AE99-7764C3F27708}" srcOrd="0" destOrd="0" parTransId="{C693E7CA-95BE-49D9-8B83-F2ECFA43C259}" sibTransId="{08D68388-2A97-457F-8953-E06DA800166B}"/>
    <dgm:cxn modelId="{EC954726-19C6-4FF8-B1C8-477D1FD26205}" type="presParOf" srcId="{30D9B868-71C1-460F-A94C-65286E5EBFFA}" destId="{F4D8BD7F-6611-47EA-B58C-B21D353161CB}" srcOrd="0" destOrd="0" presId="urn:microsoft.com/office/officeart/2005/8/layout/default#2"/>
    <dgm:cxn modelId="{0D0098D3-6ABB-45BC-9135-E70F7C8794B7}" type="presParOf" srcId="{30D9B868-71C1-460F-A94C-65286E5EBFFA}" destId="{8639C483-FBEA-479F-A5E3-5EBA6A9BCB03}" srcOrd="1" destOrd="0" presId="urn:microsoft.com/office/officeart/2005/8/layout/default#2"/>
    <dgm:cxn modelId="{1A567DA7-E1E5-439A-BEB4-46526FE69FB9}" type="presParOf" srcId="{30D9B868-71C1-460F-A94C-65286E5EBFFA}" destId="{B388956E-F16F-4CD4-8B35-E77D18F044B9}" srcOrd="2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C0445D-7952-4DAE-853E-B05CEFBFDD23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A43079-3EE1-49BC-BCC3-6745C1165B7C}">
      <dgm:prSet custT="1"/>
      <dgm:spPr/>
      <dgm:t>
        <a:bodyPr/>
        <a:lstStyle/>
        <a:p>
          <a:pPr algn="just"/>
          <a:r>
            <a:rPr lang="ru-RU" sz="1500" dirty="0">
              <a:solidFill>
                <a:schemeClr val="bg1"/>
              </a:solidFill>
              <a:latin typeface="Arial Narrow" pitchFamily="34" charset="0"/>
            </a:rPr>
            <a:t>устанавливают  типовые показатели, индикаторы и примерные мероприятия  государственных программ  улучшения условий и охраны труда субъектов Российской Федерации</a:t>
          </a:r>
        </a:p>
      </dgm:t>
    </dgm:pt>
    <dgm:pt modelId="{CFB1ACEB-5709-4A58-A688-698B70BFB965}" type="parTrans" cxnId="{919A4893-EC59-4946-A5D6-395A5DFC9A2C}">
      <dgm:prSet/>
      <dgm:spPr/>
      <dgm:t>
        <a:bodyPr/>
        <a:lstStyle/>
        <a:p>
          <a:endParaRPr lang="ru-RU"/>
        </a:p>
      </dgm:t>
    </dgm:pt>
    <dgm:pt modelId="{9AA43EAD-D476-4949-A42D-D4C60007F1F9}" type="sibTrans" cxnId="{919A4893-EC59-4946-A5D6-395A5DFC9A2C}">
      <dgm:prSet/>
      <dgm:spPr/>
      <dgm:t>
        <a:bodyPr/>
        <a:lstStyle/>
        <a:p>
          <a:endParaRPr lang="ru-RU"/>
        </a:p>
      </dgm:t>
    </dgm:pt>
    <dgm:pt modelId="{2BF7F7CB-1800-4659-A57D-4248288C6843}">
      <dgm:prSet phldrT="[Текст]" custT="1"/>
      <dgm:spPr/>
      <dgm:t>
        <a:bodyPr/>
        <a:lstStyle/>
        <a:p>
          <a:pPr algn="just"/>
          <a:r>
            <a:rPr lang="ru-RU" sz="1500" dirty="0">
              <a:solidFill>
                <a:schemeClr val="bg1"/>
              </a:solidFill>
              <a:latin typeface="Arial Narrow" pitchFamily="34" charset="0"/>
            </a:rPr>
            <a:t>определяют примерный перечень, формы информационных материалов и рекомендации по их размещению работодателями в целях информирования работников об их трудовых правах, включая право на безопасные условия труда</a:t>
          </a:r>
        </a:p>
      </dgm:t>
    </dgm:pt>
    <dgm:pt modelId="{9171418D-EB68-4174-B547-5BC0F6F6D339}" type="parTrans" cxnId="{F82D5A5B-0C15-4A28-8BC3-ED525FB9D1C2}">
      <dgm:prSet/>
      <dgm:spPr/>
      <dgm:t>
        <a:bodyPr/>
        <a:lstStyle/>
        <a:p>
          <a:endParaRPr lang="ru-RU"/>
        </a:p>
      </dgm:t>
    </dgm:pt>
    <dgm:pt modelId="{648FC131-ED85-4E23-82F9-1798A232B87E}" type="sibTrans" cxnId="{F82D5A5B-0C15-4A28-8BC3-ED525FB9D1C2}">
      <dgm:prSet/>
      <dgm:spPr/>
      <dgm:t>
        <a:bodyPr/>
        <a:lstStyle/>
        <a:p>
          <a:endParaRPr lang="ru-RU"/>
        </a:p>
      </dgm:t>
    </dgm:pt>
    <dgm:pt modelId="{D6A48ED5-4202-48C1-82F2-D044489CF805}">
      <dgm:prSet phldrT="[Текст]" custT="1"/>
      <dgm:spPr/>
      <dgm:t>
        <a:bodyPr/>
        <a:lstStyle/>
        <a:p>
          <a:pPr algn="just"/>
          <a:r>
            <a:rPr lang="ru-RU" sz="1500" dirty="0">
              <a:solidFill>
                <a:schemeClr val="bg1"/>
              </a:solidFill>
              <a:latin typeface="Arial Narrow" pitchFamily="34" charset="0"/>
            </a:rPr>
            <a:t>обеспечивают функционирования информационной системы охраны труда</a:t>
          </a:r>
        </a:p>
      </dgm:t>
    </dgm:pt>
    <dgm:pt modelId="{49716259-94C9-4116-A6D0-E48D88311CC2}" type="parTrans" cxnId="{262F9FDB-22AE-4512-9CE4-F8F496A139C0}">
      <dgm:prSet/>
      <dgm:spPr/>
      <dgm:t>
        <a:bodyPr/>
        <a:lstStyle/>
        <a:p>
          <a:endParaRPr lang="ru-RU"/>
        </a:p>
      </dgm:t>
    </dgm:pt>
    <dgm:pt modelId="{538F3165-58BC-48DF-B207-7E4579785289}" type="sibTrans" cxnId="{262F9FDB-22AE-4512-9CE4-F8F496A139C0}">
      <dgm:prSet/>
      <dgm:spPr/>
      <dgm:t>
        <a:bodyPr/>
        <a:lstStyle/>
        <a:p>
          <a:endParaRPr lang="ru-RU"/>
        </a:p>
      </dgm:t>
    </dgm:pt>
    <dgm:pt modelId="{66370917-CCAF-44AB-8F20-FD8164D43E40}">
      <dgm:prSet custT="1"/>
      <dgm:spPr/>
      <dgm:t>
        <a:bodyPr/>
        <a:lstStyle/>
        <a:p>
          <a:pPr algn="just"/>
          <a:r>
            <a:rPr lang="ru-RU" sz="1500" dirty="0">
              <a:solidFill>
                <a:schemeClr val="bg1"/>
              </a:solidFill>
              <a:latin typeface="Arial Narrow" pitchFamily="34" charset="0"/>
            </a:rPr>
            <a:t>устанавливают порядок обеспечения работников средствами индивидуальной и коллективной защиты, а также санитарно-бытовыми помещениями и устройствами, лечебно-профилактическими средствами за счет средств работодателей</a:t>
          </a:r>
        </a:p>
      </dgm:t>
    </dgm:pt>
    <dgm:pt modelId="{6AE148B7-0E16-4D51-AF89-319548C99CFF}" type="parTrans" cxnId="{4B279977-5F76-4B64-8389-540A52E821E8}">
      <dgm:prSet/>
      <dgm:spPr/>
      <dgm:t>
        <a:bodyPr/>
        <a:lstStyle/>
        <a:p>
          <a:endParaRPr lang="ru-RU"/>
        </a:p>
      </dgm:t>
    </dgm:pt>
    <dgm:pt modelId="{80B6E47E-484D-44E7-96EE-C0853ADCCBD8}" type="sibTrans" cxnId="{4B279977-5F76-4B64-8389-540A52E821E8}">
      <dgm:prSet/>
      <dgm:spPr/>
      <dgm:t>
        <a:bodyPr/>
        <a:lstStyle/>
        <a:p>
          <a:endParaRPr lang="ru-RU"/>
        </a:p>
      </dgm:t>
    </dgm:pt>
    <dgm:pt modelId="{3200A945-D88D-4CCB-8FED-0CE62E136D78}">
      <dgm:prSet phldrT="[Текст]" custT="1"/>
      <dgm:spPr/>
      <dgm:t>
        <a:bodyPr/>
        <a:lstStyle/>
        <a:p>
          <a:pPr algn="just"/>
          <a:r>
            <a:rPr lang="ru-RU" sz="1500" dirty="0">
              <a:solidFill>
                <a:schemeClr val="bg1"/>
              </a:solidFill>
              <a:latin typeface="Arial Narrow" pitchFamily="34" charset="0"/>
            </a:rPr>
            <a:t>устанавливают порядок проведения специальной оценки условий труда</a:t>
          </a:r>
        </a:p>
      </dgm:t>
    </dgm:pt>
    <dgm:pt modelId="{5941A5A9-555D-4FB1-A69A-BA0C0F995795}" type="parTrans" cxnId="{7E7F39AB-19C2-49AD-87F0-6EC810C7F18C}">
      <dgm:prSet/>
      <dgm:spPr/>
      <dgm:t>
        <a:bodyPr/>
        <a:lstStyle/>
        <a:p>
          <a:endParaRPr lang="ru-RU"/>
        </a:p>
      </dgm:t>
    </dgm:pt>
    <dgm:pt modelId="{8275FF51-771D-44BE-90D0-9A41E966C858}" type="sibTrans" cxnId="{7E7F39AB-19C2-49AD-87F0-6EC810C7F18C}">
      <dgm:prSet/>
      <dgm:spPr/>
      <dgm:t>
        <a:bodyPr/>
        <a:lstStyle/>
        <a:p>
          <a:endParaRPr lang="ru-RU"/>
        </a:p>
      </dgm:t>
    </dgm:pt>
    <dgm:pt modelId="{69E69A51-D05C-4342-8911-4B9C4C1AA267}" type="pres">
      <dgm:prSet presAssocID="{C0C0445D-7952-4DAE-853E-B05CEFBFDD23}" presName="linear" presStyleCnt="0">
        <dgm:presLayoutVars>
          <dgm:animLvl val="lvl"/>
          <dgm:resizeHandles val="exact"/>
        </dgm:presLayoutVars>
      </dgm:prSet>
      <dgm:spPr/>
    </dgm:pt>
    <dgm:pt modelId="{9F724068-312E-4014-8130-B817FC67774F}" type="pres">
      <dgm:prSet presAssocID="{F5A43079-3EE1-49BC-BCC3-6745C1165B7C}" presName="parentText" presStyleLbl="node1" presStyleIdx="0" presStyleCnt="5" custScaleY="90367" custLinFactNeighborY="57390">
        <dgm:presLayoutVars>
          <dgm:chMax val="0"/>
          <dgm:bulletEnabled val="1"/>
        </dgm:presLayoutVars>
      </dgm:prSet>
      <dgm:spPr/>
    </dgm:pt>
    <dgm:pt modelId="{5A11AA35-BDEB-4C67-AD63-053BDA393F31}" type="pres">
      <dgm:prSet presAssocID="{9AA43EAD-D476-4949-A42D-D4C60007F1F9}" presName="spacer" presStyleCnt="0"/>
      <dgm:spPr/>
    </dgm:pt>
    <dgm:pt modelId="{F068A84C-E0CA-4D25-82A2-0D40A2FE4671}" type="pres">
      <dgm:prSet presAssocID="{66370917-CCAF-44AB-8F20-FD8164D43E40}" presName="parentText" presStyleLbl="node1" presStyleIdx="1" presStyleCnt="5" custLinFactNeighborY="-22917">
        <dgm:presLayoutVars>
          <dgm:chMax val="0"/>
          <dgm:bulletEnabled val="1"/>
        </dgm:presLayoutVars>
      </dgm:prSet>
      <dgm:spPr/>
    </dgm:pt>
    <dgm:pt modelId="{7083D466-4469-4DB5-ACD9-D9C392738C1B}" type="pres">
      <dgm:prSet presAssocID="{80B6E47E-484D-44E7-96EE-C0853ADCCBD8}" presName="spacer" presStyleCnt="0"/>
      <dgm:spPr/>
    </dgm:pt>
    <dgm:pt modelId="{8426B41D-03E1-4565-98EF-4880E09D761F}" type="pres">
      <dgm:prSet presAssocID="{2BF7F7CB-1800-4659-A57D-4248288C6843}" presName="parentText" presStyleLbl="node1" presStyleIdx="2" presStyleCnt="5" custScaleY="109826" custLinFactNeighborY="34422">
        <dgm:presLayoutVars>
          <dgm:chMax val="0"/>
          <dgm:bulletEnabled val="1"/>
        </dgm:presLayoutVars>
      </dgm:prSet>
      <dgm:spPr/>
    </dgm:pt>
    <dgm:pt modelId="{9F51807B-77A1-4087-85CA-AD19ECE3FF4D}" type="pres">
      <dgm:prSet presAssocID="{648FC131-ED85-4E23-82F9-1798A232B87E}" presName="spacer" presStyleCnt="0"/>
      <dgm:spPr/>
    </dgm:pt>
    <dgm:pt modelId="{BE4B44DF-8AA5-47B0-B4DF-FA9CA504FD23}" type="pres">
      <dgm:prSet presAssocID="{3200A945-D88D-4CCB-8FED-0CE62E136D78}" presName="parentText" presStyleLbl="node1" presStyleIdx="3" presStyleCnt="5" custScaleY="64005">
        <dgm:presLayoutVars>
          <dgm:chMax val="0"/>
          <dgm:bulletEnabled val="1"/>
        </dgm:presLayoutVars>
      </dgm:prSet>
      <dgm:spPr/>
    </dgm:pt>
    <dgm:pt modelId="{2A6D855E-AEE7-47D8-A18F-73454538ADAE}" type="pres">
      <dgm:prSet presAssocID="{8275FF51-771D-44BE-90D0-9A41E966C858}" presName="spacer" presStyleCnt="0"/>
      <dgm:spPr/>
    </dgm:pt>
    <dgm:pt modelId="{5390E869-2AB7-4BD5-96BD-7418804428EA}" type="pres">
      <dgm:prSet presAssocID="{D6A48ED5-4202-48C1-82F2-D044489CF805}" presName="parentText" presStyleLbl="node1" presStyleIdx="4" presStyleCnt="5" custScaleY="87302">
        <dgm:presLayoutVars>
          <dgm:chMax val="0"/>
          <dgm:bulletEnabled val="1"/>
        </dgm:presLayoutVars>
      </dgm:prSet>
      <dgm:spPr/>
    </dgm:pt>
  </dgm:ptLst>
  <dgm:cxnLst>
    <dgm:cxn modelId="{3ADE5B34-C342-4CE3-8833-D28C8547503C}" type="presOf" srcId="{2BF7F7CB-1800-4659-A57D-4248288C6843}" destId="{8426B41D-03E1-4565-98EF-4880E09D761F}" srcOrd="0" destOrd="0" presId="urn:microsoft.com/office/officeart/2005/8/layout/vList2"/>
    <dgm:cxn modelId="{CA700038-2496-4DBE-BCEA-0CFE50A1B560}" type="presOf" srcId="{F5A43079-3EE1-49BC-BCC3-6745C1165B7C}" destId="{9F724068-312E-4014-8130-B817FC67774F}" srcOrd="0" destOrd="0" presId="urn:microsoft.com/office/officeart/2005/8/layout/vList2"/>
    <dgm:cxn modelId="{F82D5A5B-0C15-4A28-8BC3-ED525FB9D1C2}" srcId="{C0C0445D-7952-4DAE-853E-B05CEFBFDD23}" destId="{2BF7F7CB-1800-4659-A57D-4248288C6843}" srcOrd="2" destOrd="0" parTransId="{9171418D-EB68-4174-B547-5BC0F6F6D339}" sibTransId="{648FC131-ED85-4E23-82F9-1798A232B87E}"/>
    <dgm:cxn modelId="{4EAE2D60-3988-45F0-9BB9-024042E415A8}" type="presOf" srcId="{C0C0445D-7952-4DAE-853E-B05CEFBFDD23}" destId="{69E69A51-D05C-4342-8911-4B9C4C1AA267}" srcOrd="0" destOrd="0" presId="urn:microsoft.com/office/officeart/2005/8/layout/vList2"/>
    <dgm:cxn modelId="{4B279977-5F76-4B64-8389-540A52E821E8}" srcId="{C0C0445D-7952-4DAE-853E-B05CEFBFDD23}" destId="{66370917-CCAF-44AB-8F20-FD8164D43E40}" srcOrd="1" destOrd="0" parTransId="{6AE148B7-0E16-4D51-AF89-319548C99CFF}" sibTransId="{80B6E47E-484D-44E7-96EE-C0853ADCCBD8}"/>
    <dgm:cxn modelId="{805FE18B-26EB-4C71-9DEC-E2F0C418B10F}" type="presOf" srcId="{66370917-CCAF-44AB-8F20-FD8164D43E40}" destId="{F068A84C-E0CA-4D25-82A2-0D40A2FE4671}" srcOrd="0" destOrd="0" presId="urn:microsoft.com/office/officeart/2005/8/layout/vList2"/>
    <dgm:cxn modelId="{919A4893-EC59-4946-A5D6-395A5DFC9A2C}" srcId="{C0C0445D-7952-4DAE-853E-B05CEFBFDD23}" destId="{F5A43079-3EE1-49BC-BCC3-6745C1165B7C}" srcOrd="0" destOrd="0" parTransId="{CFB1ACEB-5709-4A58-A688-698B70BFB965}" sibTransId="{9AA43EAD-D476-4949-A42D-D4C60007F1F9}"/>
    <dgm:cxn modelId="{7E7F39AB-19C2-49AD-87F0-6EC810C7F18C}" srcId="{C0C0445D-7952-4DAE-853E-B05CEFBFDD23}" destId="{3200A945-D88D-4CCB-8FED-0CE62E136D78}" srcOrd="3" destOrd="0" parTransId="{5941A5A9-555D-4FB1-A69A-BA0C0F995795}" sibTransId="{8275FF51-771D-44BE-90D0-9A41E966C858}"/>
    <dgm:cxn modelId="{3123D9C1-4149-48C3-AFD5-5F6A35E430A8}" type="presOf" srcId="{3200A945-D88D-4CCB-8FED-0CE62E136D78}" destId="{BE4B44DF-8AA5-47B0-B4DF-FA9CA504FD23}" srcOrd="0" destOrd="0" presId="urn:microsoft.com/office/officeart/2005/8/layout/vList2"/>
    <dgm:cxn modelId="{301607CF-99D0-4542-A7E0-968B2E517B3F}" type="presOf" srcId="{D6A48ED5-4202-48C1-82F2-D044489CF805}" destId="{5390E869-2AB7-4BD5-96BD-7418804428EA}" srcOrd="0" destOrd="0" presId="urn:microsoft.com/office/officeart/2005/8/layout/vList2"/>
    <dgm:cxn modelId="{262F9FDB-22AE-4512-9CE4-F8F496A139C0}" srcId="{C0C0445D-7952-4DAE-853E-B05CEFBFDD23}" destId="{D6A48ED5-4202-48C1-82F2-D044489CF805}" srcOrd="4" destOrd="0" parTransId="{49716259-94C9-4116-A6D0-E48D88311CC2}" sibTransId="{538F3165-58BC-48DF-B207-7E4579785289}"/>
    <dgm:cxn modelId="{1EE80778-0A75-4CD0-9250-3C6106B7E42B}" type="presParOf" srcId="{69E69A51-D05C-4342-8911-4B9C4C1AA267}" destId="{9F724068-312E-4014-8130-B817FC67774F}" srcOrd="0" destOrd="0" presId="urn:microsoft.com/office/officeart/2005/8/layout/vList2"/>
    <dgm:cxn modelId="{88800F5F-BFDB-408A-9781-E773CFCD09B5}" type="presParOf" srcId="{69E69A51-D05C-4342-8911-4B9C4C1AA267}" destId="{5A11AA35-BDEB-4C67-AD63-053BDA393F31}" srcOrd="1" destOrd="0" presId="urn:microsoft.com/office/officeart/2005/8/layout/vList2"/>
    <dgm:cxn modelId="{6E8AEB44-E770-49E3-A092-70C885B7AAAE}" type="presParOf" srcId="{69E69A51-D05C-4342-8911-4B9C4C1AA267}" destId="{F068A84C-E0CA-4D25-82A2-0D40A2FE4671}" srcOrd="2" destOrd="0" presId="urn:microsoft.com/office/officeart/2005/8/layout/vList2"/>
    <dgm:cxn modelId="{640D3666-57C9-49B5-A543-3974C788FC4B}" type="presParOf" srcId="{69E69A51-D05C-4342-8911-4B9C4C1AA267}" destId="{7083D466-4469-4DB5-ACD9-D9C392738C1B}" srcOrd="3" destOrd="0" presId="urn:microsoft.com/office/officeart/2005/8/layout/vList2"/>
    <dgm:cxn modelId="{B27E7246-76FC-456C-AEB1-251E1C5E4D27}" type="presParOf" srcId="{69E69A51-D05C-4342-8911-4B9C4C1AA267}" destId="{8426B41D-03E1-4565-98EF-4880E09D761F}" srcOrd="4" destOrd="0" presId="urn:microsoft.com/office/officeart/2005/8/layout/vList2"/>
    <dgm:cxn modelId="{CBFDC2F6-B0E5-4F68-8709-826DA8F827E0}" type="presParOf" srcId="{69E69A51-D05C-4342-8911-4B9C4C1AA267}" destId="{9F51807B-77A1-4087-85CA-AD19ECE3FF4D}" srcOrd="5" destOrd="0" presId="urn:microsoft.com/office/officeart/2005/8/layout/vList2"/>
    <dgm:cxn modelId="{42BDFA51-8F49-47A0-B05C-ED3D8C7210DB}" type="presParOf" srcId="{69E69A51-D05C-4342-8911-4B9C4C1AA267}" destId="{BE4B44DF-8AA5-47B0-B4DF-FA9CA504FD23}" srcOrd="6" destOrd="0" presId="urn:microsoft.com/office/officeart/2005/8/layout/vList2"/>
    <dgm:cxn modelId="{99654246-43EF-49C3-9AC8-420CA4505E6E}" type="presParOf" srcId="{69E69A51-D05C-4342-8911-4B9C4C1AA267}" destId="{2A6D855E-AEE7-47D8-A18F-73454538ADAE}" srcOrd="7" destOrd="0" presId="urn:microsoft.com/office/officeart/2005/8/layout/vList2"/>
    <dgm:cxn modelId="{F876D240-BD51-4B37-B902-9F7E4598D152}" type="presParOf" srcId="{69E69A51-D05C-4342-8911-4B9C4C1AA267}" destId="{5390E869-2AB7-4BD5-96BD-7418804428E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80AFE0-F171-4E5F-8D51-D634D0901DE0}" type="doc">
      <dgm:prSet loTypeId="urn:microsoft.com/office/officeart/2005/8/layout/default#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7B0BA1-33EB-4B83-927A-870C9801732D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bg1"/>
              </a:solidFill>
              <a:latin typeface="Arial Narrow" pitchFamily="34" charset="0"/>
            </a:rPr>
            <a:t>Разрабатывают государственные программы  улучшения условий и охраны труда субъектов Российской Федерации, обеспечивают контроль за их выполнением и достижением показателей их эффективности и результативности</a:t>
          </a:r>
        </a:p>
      </dgm:t>
    </dgm:pt>
    <dgm:pt modelId="{F07B0897-61C7-4E47-BEB4-EB28A5CDDD1A}" type="parTrans" cxnId="{B6879793-D361-4F7C-95F4-60C882AC72D8}">
      <dgm:prSet/>
      <dgm:spPr/>
      <dgm:t>
        <a:bodyPr/>
        <a:lstStyle/>
        <a:p>
          <a:endParaRPr lang="ru-RU">
            <a:solidFill>
              <a:srgbClr val="1A6B49"/>
            </a:solidFill>
          </a:endParaRPr>
        </a:p>
      </dgm:t>
    </dgm:pt>
    <dgm:pt modelId="{ACF1ED56-EC7B-415A-966E-06F83A05C7EB}" type="sibTrans" cxnId="{B6879793-D361-4F7C-95F4-60C882AC72D8}">
      <dgm:prSet/>
      <dgm:spPr/>
      <dgm:t>
        <a:bodyPr/>
        <a:lstStyle/>
        <a:p>
          <a:endParaRPr lang="ru-RU">
            <a:solidFill>
              <a:srgbClr val="1A6B49"/>
            </a:solidFill>
          </a:endParaRPr>
        </a:p>
      </dgm:t>
    </dgm:pt>
    <dgm:pt modelId="{CB5D3371-77E8-4967-B6FE-37C6F1027B4F}" type="pres">
      <dgm:prSet presAssocID="{3B80AFE0-F171-4E5F-8D51-D634D0901DE0}" presName="diagram" presStyleCnt="0">
        <dgm:presLayoutVars>
          <dgm:dir/>
          <dgm:resizeHandles val="exact"/>
        </dgm:presLayoutVars>
      </dgm:prSet>
      <dgm:spPr/>
    </dgm:pt>
    <dgm:pt modelId="{0105F4D3-6B8B-4FCF-853F-DC2183B35A51}" type="pres">
      <dgm:prSet presAssocID="{017B0BA1-33EB-4B83-927A-870C9801732D}" presName="node" presStyleLbl="node1" presStyleIdx="0" presStyleCnt="1" custScaleX="317028" custLinFactNeighborX="2368" custLinFactNeighborY="8620">
        <dgm:presLayoutVars>
          <dgm:bulletEnabled val="1"/>
        </dgm:presLayoutVars>
      </dgm:prSet>
      <dgm:spPr/>
    </dgm:pt>
  </dgm:ptLst>
  <dgm:cxnLst>
    <dgm:cxn modelId="{EF834826-EB47-4B9B-907E-400E9C02308C}" type="presOf" srcId="{017B0BA1-33EB-4B83-927A-870C9801732D}" destId="{0105F4D3-6B8B-4FCF-853F-DC2183B35A51}" srcOrd="0" destOrd="0" presId="urn:microsoft.com/office/officeart/2005/8/layout/default#3"/>
    <dgm:cxn modelId="{B6879793-D361-4F7C-95F4-60C882AC72D8}" srcId="{3B80AFE0-F171-4E5F-8D51-D634D0901DE0}" destId="{017B0BA1-33EB-4B83-927A-870C9801732D}" srcOrd="0" destOrd="0" parTransId="{F07B0897-61C7-4E47-BEB4-EB28A5CDDD1A}" sibTransId="{ACF1ED56-EC7B-415A-966E-06F83A05C7EB}"/>
    <dgm:cxn modelId="{46A9D9BD-836E-4FA8-ADAF-B7B4EF7489A3}" type="presOf" srcId="{3B80AFE0-F171-4E5F-8D51-D634D0901DE0}" destId="{CB5D3371-77E8-4967-B6FE-37C6F1027B4F}" srcOrd="0" destOrd="0" presId="urn:microsoft.com/office/officeart/2005/8/layout/default#3"/>
    <dgm:cxn modelId="{3C580BF5-2CA4-4511-9E26-1592DC4A9956}" type="presParOf" srcId="{CB5D3371-77E8-4967-B6FE-37C6F1027B4F}" destId="{0105F4D3-6B8B-4FCF-853F-DC2183B35A51}" srcOrd="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F6A6D7-2EDB-4FB4-934E-8BD17F5CDBE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4649F4-412A-4C68-835A-F46659F1DF84}">
      <dgm:prSet phldrT="[Текст]" custT="1"/>
      <dgm:spPr/>
      <dgm:t>
        <a:bodyPr/>
        <a:lstStyle/>
        <a:p>
          <a:r>
            <a:rPr lang="ru-RU" sz="1600" dirty="0">
              <a:solidFill>
                <a:schemeClr val="bg1"/>
              </a:solidFill>
              <a:latin typeface="Arial Narrow" pitchFamily="34" charset="0"/>
            </a:rPr>
            <a:t>Подзаконные нормативные правовые акты</a:t>
          </a:r>
        </a:p>
      </dgm:t>
    </dgm:pt>
    <dgm:pt modelId="{7434BC16-5417-4270-BFC7-6B25F4E36046}" type="parTrans" cxnId="{4167D6FC-2F3A-42FE-8956-1AD217A0CE07}">
      <dgm:prSet/>
      <dgm:spPr/>
      <dgm:t>
        <a:bodyPr/>
        <a:lstStyle/>
        <a:p>
          <a:endParaRPr lang="ru-RU"/>
        </a:p>
      </dgm:t>
    </dgm:pt>
    <dgm:pt modelId="{93598F14-CACC-4333-B6FF-6B413E2F16B4}" type="sibTrans" cxnId="{4167D6FC-2F3A-42FE-8956-1AD217A0CE07}">
      <dgm:prSet/>
      <dgm:spPr/>
      <dgm:t>
        <a:bodyPr/>
        <a:lstStyle/>
        <a:p>
          <a:endParaRPr lang="ru-RU"/>
        </a:p>
      </dgm:t>
    </dgm:pt>
    <dgm:pt modelId="{7413AECB-8D4B-468C-9374-546C562B1185}">
      <dgm:prSet phldrT="[Текст]" custT="1"/>
      <dgm:spPr/>
      <dgm:t>
        <a:bodyPr/>
        <a:lstStyle/>
        <a:p>
          <a:r>
            <a:rPr lang="ru-RU" sz="1600" dirty="0">
              <a:solidFill>
                <a:schemeClr val="bg1"/>
              </a:solidFill>
              <a:latin typeface="Arial Narrow" pitchFamily="34" charset="0"/>
            </a:rPr>
            <a:t>Правила по охране труда</a:t>
          </a:r>
        </a:p>
      </dgm:t>
    </dgm:pt>
    <dgm:pt modelId="{D61F92F1-5041-4312-8148-C1040CD69C0E}" type="parTrans" cxnId="{C03EF9DE-3A8D-4B17-8DCD-827B860B3DD0}">
      <dgm:prSet/>
      <dgm:spPr/>
      <dgm:t>
        <a:bodyPr/>
        <a:lstStyle/>
        <a:p>
          <a:endParaRPr lang="ru-RU"/>
        </a:p>
      </dgm:t>
    </dgm:pt>
    <dgm:pt modelId="{71C444CA-6D3F-4A75-962D-55180284DF53}" type="sibTrans" cxnId="{C03EF9DE-3A8D-4B17-8DCD-827B860B3DD0}">
      <dgm:prSet/>
      <dgm:spPr/>
      <dgm:t>
        <a:bodyPr/>
        <a:lstStyle/>
        <a:p>
          <a:endParaRPr lang="ru-RU"/>
        </a:p>
      </dgm:t>
    </dgm:pt>
    <dgm:pt modelId="{CAEC7AE5-45C0-4A7D-99BF-F811F95E74B2}">
      <dgm:prSet phldrT="[Текст]" custT="1"/>
      <dgm:spPr/>
      <dgm:t>
        <a:bodyPr/>
        <a:lstStyle/>
        <a:p>
          <a:r>
            <a:rPr lang="ru-RU" sz="1600" dirty="0">
              <a:solidFill>
                <a:schemeClr val="bg1"/>
              </a:solidFill>
              <a:latin typeface="Arial Narrow" pitchFamily="34" charset="0"/>
            </a:rPr>
            <a:t>Единые типовые нормы бесплатной выдачи работникам средств индивидуальной защиты</a:t>
          </a:r>
        </a:p>
      </dgm:t>
    </dgm:pt>
    <dgm:pt modelId="{2D91318B-2ED0-4612-969E-D0B6E382426C}" type="parTrans" cxnId="{B518064B-78B4-4871-A04A-C55840D01FBD}">
      <dgm:prSet/>
      <dgm:spPr/>
      <dgm:t>
        <a:bodyPr/>
        <a:lstStyle/>
        <a:p>
          <a:endParaRPr lang="ru-RU"/>
        </a:p>
      </dgm:t>
    </dgm:pt>
    <dgm:pt modelId="{789097DF-7C4C-424A-BAD7-2E997C400025}" type="sibTrans" cxnId="{B518064B-78B4-4871-A04A-C55840D01FBD}">
      <dgm:prSet/>
      <dgm:spPr/>
      <dgm:t>
        <a:bodyPr/>
        <a:lstStyle/>
        <a:p>
          <a:endParaRPr lang="ru-RU"/>
        </a:p>
      </dgm:t>
    </dgm:pt>
    <dgm:pt modelId="{B518A1D1-E40F-4885-99EB-ABFEF460CB1C}">
      <dgm:prSet phldrT="[Текст]" custT="1"/>
      <dgm:spPr/>
      <dgm:t>
        <a:bodyPr/>
        <a:lstStyle/>
        <a:p>
          <a:r>
            <a:rPr lang="ru-RU" sz="1600" dirty="0">
              <a:solidFill>
                <a:schemeClr val="bg1"/>
              </a:solidFill>
              <a:latin typeface="Arial Narrow" pitchFamily="34" charset="0"/>
            </a:rPr>
            <a:t>Государственные санитарные правила и гигиенические нормативы, устанавливающие нормативы факторов производственной среды и трудового процесса</a:t>
          </a:r>
        </a:p>
      </dgm:t>
    </dgm:pt>
    <dgm:pt modelId="{288B5861-478B-4437-B9A5-73E3656422E9}" type="parTrans" cxnId="{3C8DAFCC-1489-4B70-B855-7F030418DD43}">
      <dgm:prSet/>
      <dgm:spPr/>
      <dgm:t>
        <a:bodyPr/>
        <a:lstStyle/>
        <a:p>
          <a:endParaRPr lang="ru-RU"/>
        </a:p>
      </dgm:t>
    </dgm:pt>
    <dgm:pt modelId="{AB53B62A-B4D1-41D9-A344-E9CC9A505255}" type="sibTrans" cxnId="{3C8DAFCC-1489-4B70-B855-7F030418DD43}">
      <dgm:prSet/>
      <dgm:spPr/>
      <dgm:t>
        <a:bodyPr/>
        <a:lstStyle/>
        <a:p>
          <a:endParaRPr lang="ru-RU"/>
        </a:p>
      </dgm:t>
    </dgm:pt>
    <dgm:pt modelId="{A58F7322-18F8-4B92-8CAD-34FA3BB8E709}" type="pres">
      <dgm:prSet presAssocID="{BEF6A6D7-2EDB-4FB4-934E-8BD17F5CDBE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CE05CAA-8DFF-451E-A81B-E27B131FBF7F}" type="pres">
      <dgm:prSet presAssocID="{FD4649F4-412A-4C68-835A-F46659F1DF84}" presName="centerShape" presStyleLbl="node0" presStyleIdx="0" presStyleCnt="1" custScaleX="172146"/>
      <dgm:spPr/>
    </dgm:pt>
    <dgm:pt modelId="{0FA8622F-5C53-46BD-B6D5-1498830106BC}" type="pres">
      <dgm:prSet presAssocID="{D61F92F1-5041-4312-8148-C1040CD69C0E}" presName="parTrans" presStyleLbl="bgSibTrans2D1" presStyleIdx="0" presStyleCnt="3"/>
      <dgm:spPr/>
    </dgm:pt>
    <dgm:pt modelId="{7216A3B7-6EE7-4BFC-A44E-25D4489CE97A}" type="pres">
      <dgm:prSet presAssocID="{7413AECB-8D4B-468C-9374-546C562B1185}" presName="node" presStyleLbl="node1" presStyleIdx="0" presStyleCnt="3" custScaleX="198719" custRadScaleRad="170914" custRadScaleInc="-21961">
        <dgm:presLayoutVars>
          <dgm:bulletEnabled val="1"/>
        </dgm:presLayoutVars>
      </dgm:prSet>
      <dgm:spPr/>
    </dgm:pt>
    <dgm:pt modelId="{D82B8227-1798-410A-9D33-D95F2D02CDF1}" type="pres">
      <dgm:prSet presAssocID="{2D91318B-2ED0-4612-969E-D0B6E382426C}" presName="parTrans" presStyleLbl="bgSibTrans2D1" presStyleIdx="1" presStyleCnt="3"/>
      <dgm:spPr/>
    </dgm:pt>
    <dgm:pt modelId="{2F7C4046-26A9-496D-AE44-7B963F4D156B}" type="pres">
      <dgm:prSet presAssocID="{CAEC7AE5-45C0-4A7D-99BF-F811F95E74B2}" presName="node" presStyleLbl="node1" presStyleIdx="1" presStyleCnt="3" custScaleX="170008">
        <dgm:presLayoutVars>
          <dgm:bulletEnabled val="1"/>
        </dgm:presLayoutVars>
      </dgm:prSet>
      <dgm:spPr/>
    </dgm:pt>
    <dgm:pt modelId="{892499B4-86F4-4928-A4EE-1FE783E74FE3}" type="pres">
      <dgm:prSet presAssocID="{288B5861-478B-4437-B9A5-73E3656422E9}" presName="parTrans" presStyleLbl="bgSibTrans2D1" presStyleIdx="2" presStyleCnt="3"/>
      <dgm:spPr/>
    </dgm:pt>
    <dgm:pt modelId="{5E7AB14F-4540-4620-A4BC-90A0F243B1FB}" type="pres">
      <dgm:prSet presAssocID="{B518A1D1-E40F-4885-99EB-ABFEF460CB1C}" presName="node" presStyleLbl="node1" presStyleIdx="2" presStyleCnt="3" custScaleX="212201" custScaleY="125437" custRadScaleRad="175723" custRadScaleInc="25354">
        <dgm:presLayoutVars>
          <dgm:bulletEnabled val="1"/>
        </dgm:presLayoutVars>
      </dgm:prSet>
      <dgm:spPr/>
    </dgm:pt>
  </dgm:ptLst>
  <dgm:cxnLst>
    <dgm:cxn modelId="{FE966312-DD4A-4D1F-A8D5-193FE4BC4FD3}" type="presOf" srcId="{CAEC7AE5-45C0-4A7D-99BF-F811F95E74B2}" destId="{2F7C4046-26A9-496D-AE44-7B963F4D156B}" srcOrd="0" destOrd="0" presId="urn:microsoft.com/office/officeart/2005/8/layout/radial4"/>
    <dgm:cxn modelId="{0C76181B-B449-4FDB-8414-5D85E5C68505}" type="presOf" srcId="{BEF6A6D7-2EDB-4FB4-934E-8BD17F5CDBE8}" destId="{A58F7322-18F8-4B92-8CAD-34FA3BB8E709}" srcOrd="0" destOrd="0" presId="urn:microsoft.com/office/officeart/2005/8/layout/radial4"/>
    <dgm:cxn modelId="{1EC7BC20-0144-476C-A203-D59054CA58D3}" type="presOf" srcId="{288B5861-478B-4437-B9A5-73E3656422E9}" destId="{892499B4-86F4-4928-A4EE-1FE783E74FE3}" srcOrd="0" destOrd="0" presId="urn:microsoft.com/office/officeart/2005/8/layout/radial4"/>
    <dgm:cxn modelId="{06EC0032-6F79-45BF-9589-66D5E3419DE0}" type="presOf" srcId="{FD4649F4-412A-4C68-835A-F46659F1DF84}" destId="{ECE05CAA-8DFF-451E-A81B-E27B131FBF7F}" srcOrd="0" destOrd="0" presId="urn:microsoft.com/office/officeart/2005/8/layout/radial4"/>
    <dgm:cxn modelId="{94082E37-5BAC-4630-9B0E-A991CE313995}" type="presOf" srcId="{2D91318B-2ED0-4612-969E-D0B6E382426C}" destId="{D82B8227-1798-410A-9D33-D95F2D02CDF1}" srcOrd="0" destOrd="0" presId="urn:microsoft.com/office/officeart/2005/8/layout/radial4"/>
    <dgm:cxn modelId="{B518064B-78B4-4871-A04A-C55840D01FBD}" srcId="{FD4649F4-412A-4C68-835A-F46659F1DF84}" destId="{CAEC7AE5-45C0-4A7D-99BF-F811F95E74B2}" srcOrd="1" destOrd="0" parTransId="{2D91318B-2ED0-4612-969E-D0B6E382426C}" sibTransId="{789097DF-7C4C-424A-BAD7-2E997C400025}"/>
    <dgm:cxn modelId="{B1F79972-4F05-4F4A-A580-3E0BF79B0E3B}" type="presOf" srcId="{7413AECB-8D4B-468C-9374-546C562B1185}" destId="{7216A3B7-6EE7-4BFC-A44E-25D4489CE97A}" srcOrd="0" destOrd="0" presId="urn:microsoft.com/office/officeart/2005/8/layout/radial4"/>
    <dgm:cxn modelId="{E5D7EBCA-8741-479A-822F-0E7CCFE5EE5C}" type="presOf" srcId="{B518A1D1-E40F-4885-99EB-ABFEF460CB1C}" destId="{5E7AB14F-4540-4620-A4BC-90A0F243B1FB}" srcOrd="0" destOrd="0" presId="urn:microsoft.com/office/officeart/2005/8/layout/radial4"/>
    <dgm:cxn modelId="{3C8DAFCC-1489-4B70-B855-7F030418DD43}" srcId="{FD4649F4-412A-4C68-835A-F46659F1DF84}" destId="{B518A1D1-E40F-4885-99EB-ABFEF460CB1C}" srcOrd="2" destOrd="0" parTransId="{288B5861-478B-4437-B9A5-73E3656422E9}" sibTransId="{AB53B62A-B4D1-41D9-A344-E9CC9A505255}"/>
    <dgm:cxn modelId="{C03EF9DE-3A8D-4B17-8DCD-827B860B3DD0}" srcId="{FD4649F4-412A-4C68-835A-F46659F1DF84}" destId="{7413AECB-8D4B-468C-9374-546C562B1185}" srcOrd="0" destOrd="0" parTransId="{D61F92F1-5041-4312-8148-C1040CD69C0E}" sibTransId="{71C444CA-6D3F-4A75-962D-55180284DF53}"/>
    <dgm:cxn modelId="{60249FF5-E4A1-40ED-BEEB-23AC6AC0A4E8}" type="presOf" srcId="{D61F92F1-5041-4312-8148-C1040CD69C0E}" destId="{0FA8622F-5C53-46BD-B6D5-1498830106BC}" srcOrd="0" destOrd="0" presId="urn:microsoft.com/office/officeart/2005/8/layout/radial4"/>
    <dgm:cxn modelId="{4167D6FC-2F3A-42FE-8956-1AD217A0CE07}" srcId="{BEF6A6D7-2EDB-4FB4-934E-8BD17F5CDBE8}" destId="{FD4649F4-412A-4C68-835A-F46659F1DF84}" srcOrd="0" destOrd="0" parTransId="{7434BC16-5417-4270-BFC7-6B25F4E36046}" sibTransId="{93598F14-CACC-4333-B6FF-6B413E2F16B4}"/>
    <dgm:cxn modelId="{E27558C2-DDE7-4558-9477-1E56C133E38D}" type="presParOf" srcId="{A58F7322-18F8-4B92-8CAD-34FA3BB8E709}" destId="{ECE05CAA-8DFF-451E-A81B-E27B131FBF7F}" srcOrd="0" destOrd="0" presId="urn:microsoft.com/office/officeart/2005/8/layout/radial4"/>
    <dgm:cxn modelId="{153422D7-33B6-42DA-A485-1886B09FADA7}" type="presParOf" srcId="{A58F7322-18F8-4B92-8CAD-34FA3BB8E709}" destId="{0FA8622F-5C53-46BD-B6D5-1498830106BC}" srcOrd="1" destOrd="0" presId="urn:microsoft.com/office/officeart/2005/8/layout/radial4"/>
    <dgm:cxn modelId="{F091E499-69C3-4965-A806-CB31DC0B1C95}" type="presParOf" srcId="{A58F7322-18F8-4B92-8CAD-34FA3BB8E709}" destId="{7216A3B7-6EE7-4BFC-A44E-25D4489CE97A}" srcOrd="2" destOrd="0" presId="urn:microsoft.com/office/officeart/2005/8/layout/radial4"/>
    <dgm:cxn modelId="{2E0E25F0-07A1-4C09-A198-52CE9B9EC5F4}" type="presParOf" srcId="{A58F7322-18F8-4B92-8CAD-34FA3BB8E709}" destId="{D82B8227-1798-410A-9D33-D95F2D02CDF1}" srcOrd="3" destOrd="0" presId="urn:microsoft.com/office/officeart/2005/8/layout/radial4"/>
    <dgm:cxn modelId="{DE9FD529-1436-4D3B-B475-34668131CE79}" type="presParOf" srcId="{A58F7322-18F8-4B92-8CAD-34FA3BB8E709}" destId="{2F7C4046-26A9-496D-AE44-7B963F4D156B}" srcOrd="4" destOrd="0" presId="urn:microsoft.com/office/officeart/2005/8/layout/radial4"/>
    <dgm:cxn modelId="{3BCE620C-41C7-40A0-83B2-138BD6A9D0D1}" type="presParOf" srcId="{A58F7322-18F8-4B92-8CAD-34FA3BB8E709}" destId="{892499B4-86F4-4928-A4EE-1FE783E74FE3}" srcOrd="5" destOrd="0" presId="urn:microsoft.com/office/officeart/2005/8/layout/radial4"/>
    <dgm:cxn modelId="{68AB6A20-8A81-43D3-867F-4EA7A3A1DF81}" type="presParOf" srcId="{A58F7322-18F8-4B92-8CAD-34FA3BB8E709}" destId="{5E7AB14F-4540-4620-A4BC-90A0F243B1F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6F471CA-6106-46D1-B73C-AC623355EAC8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560B5E-FEEE-449E-9D6F-EFA358309744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214. Обязанности работодателя в области охраны труда</a:t>
          </a:r>
        </a:p>
      </dgm:t>
    </dgm:pt>
    <dgm:pt modelId="{D97C66CE-158D-4F0A-B1AE-9B2F330FF379}" type="parTrans" cxnId="{124F4588-94F5-4F0D-A5E7-B050D8DD7FD5}">
      <dgm:prSet/>
      <dgm:spPr/>
      <dgm:t>
        <a:bodyPr/>
        <a:lstStyle/>
        <a:p>
          <a:endParaRPr lang="ru-RU"/>
        </a:p>
      </dgm:t>
    </dgm:pt>
    <dgm:pt modelId="{38CF2228-D33A-430B-B8DF-A34C94B7E287}" type="sibTrans" cxnId="{124F4588-94F5-4F0D-A5E7-B050D8DD7FD5}">
      <dgm:prSet/>
      <dgm:spPr/>
      <dgm:t>
        <a:bodyPr/>
        <a:lstStyle/>
        <a:p>
          <a:endParaRPr lang="ru-RU"/>
        </a:p>
      </dgm:t>
    </dgm:pt>
    <dgm:pt modelId="{BE462D90-1322-4D95-AE4F-3BD2BD5A34E5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214.1. Запрет на работу в опасных условиях труда</a:t>
          </a:r>
        </a:p>
      </dgm:t>
    </dgm:pt>
    <dgm:pt modelId="{496CA43E-2325-4FFF-9132-BC57B362E4A7}" type="parTrans" cxnId="{5293A26E-8F3E-48D1-A78C-E61A4C84B6BE}">
      <dgm:prSet/>
      <dgm:spPr/>
      <dgm:t>
        <a:bodyPr/>
        <a:lstStyle/>
        <a:p>
          <a:endParaRPr lang="ru-RU"/>
        </a:p>
      </dgm:t>
    </dgm:pt>
    <dgm:pt modelId="{A82D196A-31B7-4C3E-9827-AFDFE5F17EF9}" type="sibTrans" cxnId="{5293A26E-8F3E-48D1-A78C-E61A4C84B6BE}">
      <dgm:prSet/>
      <dgm:spPr/>
      <dgm:t>
        <a:bodyPr/>
        <a:lstStyle/>
        <a:p>
          <a:endParaRPr lang="ru-RU"/>
        </a:p>
      </dgm:t>
    </dgm:pt>
    <dgm:pt modelId="{216F1371-B708-468A-8250-7A7EAC717B11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215 .Права работника в области охраны труда</a:t>
          </a:r>
        </a:p>
      </dgm:t>
    </dgm:pt>
    <dgm:pt modelId="{01626AE8-ADEB-479A-92AD-2E08554368DE}" type="parTrans" cxnId="{87B52D81-5A8A-48DC-92D0-ACEEFBF8FC57}">
      <dgm:prSet/>
      <dgm:spPr/>
      <dgm:t>
        <a:bodyPr/>
        <a:lstStyle/>
        <a:p>
          <a:endParaRPr lang="ru-RU"/>
        </a:p>
      </dgm:t>
    </dgm:pt>
    <dgm:pt modelId="{568FBE7C-7419-4DA0-A895-0676D1AD5173}" type="sibTrans" cxnId="{87B52D81-5A8A-48DC-92D0-ACEEFBF8FC57}">
      <dgm:prSet/>
      <dgm:spPr/>
      <dgm:t>
        <a:bodyPr/>
        <a:lstStyle/>
        <a:p>
          <a:endParaRPr lang="ru-RU"/>
        </a:p>
      </dgm:t>
    </dgm:pt>
    <dgm:pt modelId="{2FAEFA24-3470-4666-84B2-1685D6D7B432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215.3. «Обеспечение права работника на санитарно-бытовое обслуживание</a:t>
          </a:r>
        </a:p>
      </dgm:t>
    </dgm:pt>
    <dgm:pt modelId="{EE7CED27-A6C5-4E86-895A-7CBB8C96778A}" type="parTrans" cxnId="{EFB2DBED-6F8B-4AB6-AD1A-611E3C7A9C6F}">
      <dgm:prSet/>
      <dgm:spPr/>
      <dgm:t>
        <a:bodyPr/>
        <a:lstStyle/>
        <a:p>
          <a:endParaRPr lang="ru-RU"/>
        </a:p>
      </dgm:t>
    </dgm:pt>
    <dgm:pt modelId="{559A0AA3-40D6-4B15-A480-890D3D358E9B}" type="sibTrans" cxnId="{EFB2DBED-6F8B-4AB6-AD1A-611E3C7A9C6F}">
      <dgm:prSet/>
      <dgm:spPr/>
      <dgm:t>
        <a:bodyPr/>
        <a:lstStyle/>
        <a:p>
          <a:endParaRPr lang="ru-RU"/>
        </a:p>
      </dgm:t>
    </dgm:pt>
    <dgm:pt modelId="{C721CC03-C201-4E51-A7CA-7AF9E5091786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215.1. Гарантии права работников на труд в условиях, соответствующих требованиям охраны труда</a:t>
          </a:r>
        </a:p>
      </dgm:t>
    </dgm:pt>
    <dgm:pt modelId="{F06F15BC-2C6A-403B-83D5-DACA445705C5}" type="parTrans" cxnId="{658FA314-86A8-415B-BF58-A2631A999478}">
      <dgm:prSet/>
      <dgm:spPr/>
      <dgm:t>
        <a:bodyPr/>
        <a:lstStyle/>
        <a:p>
          <a:endParaRPr lang="ru-RU"/>
        </a:p>
      </dgm:t>
    </dgm:pt>
    <dgm:pt modelId="{36CA6EF0-085D-49A8-9218-9D783D44BB6D}" type="sibTrans" cxnId="{658FA314-86A8-415B-BF58-A2631A999478}">
      <dgm:prSet/>
      <dgm:spPr/>
      <dgm:t>
        <a:bodyPr/>
        <a:lstStyle/>
        <a:p>
          <a:endParaRPr lang="ru-RU"/>
        </a:p>
      </dgm:t>
    </dgm:pt>
    <dgm:pt modelId="{025A7277-85B4-42CB-B4DB-7341FFF5C319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215.2. Право работника на получение информации об условиях и охране труда</a:t>
          </a:r>
        </a:p>
      </dgm:t>
    </dgm:pt>
    <dgm:pt modelId="{B9D7DD41-19AD-4DD2-8CF4-9891F22E1304}" type="parTrans" cxnId="{FD0A89AF-D801-4D89-A3DA-5AB5B9600B86}">
      <dgm:prSet/>
      <dgm:spPr/>
      <dgm:t>
        <a:bodyPr/>
        <a:lstStyle/>
        <a:p>
          <a:endParaRPr lang="ru-RU"/>
        </a:p>
      </dgm:t>
    </dgm:pt>
    <dgm:pt modelId="{4D10088D-1E64-4A00-B3E4-7A3E79F8DBBF}" type="sibTrans" cxnId="{FD0A89AF-D801-4D89-A3DA-5AB5B9600B86}">
      <dgm:prSet/>
      <dgm:spPr/>
      <dgm:t>
        <a:bodyPr/>
        <a:lstStyle/>
        <a:p>
          <a:endParaRPr lang="ru-RU"/>
        </a:p>
      </dgm:t>
    </dgm:pt>
    <dgm:pt modelId="{3AD8C738-ABE8-451D-B4F3-B80D56398EC3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216.  Обязанности работника в области охраны труда</a:t>
          </a:r>
        </a:p>
      </dgm:t>
    </dgm:pt>
    <dgm:pt modelId="{3523B07E-25D3-4FC2-8F16-DA8E742B5132}" type="parTrans" cxnId="{02AB68EE-736C-41C2-AE25-3E72A017C2FE}">
      <dgm:prSet/>
      <dgm:spPr/>
      <dgm:t>
        <a:bodyPr/>
        <a:lstStyle/>
        <a:p>
          <a:endParaRPr lang="ru-RU"/>
        </a:p>
      </dgm:t>
    </dgm:pt>
    <dgm:pt modelId="{26EFEEAF-DA03-4406-BEC0-F1A717AF8F37}" type="sibTrans" cxnId="{02AB68EE-736C-41C2-AE25-3E72A017C2FE}">
      <dgm:prSet/>
      <dgm:spPr/>
      <dgm:t>
        <a:bodyPr/>
        <a:lstStyle/>
        <a:p>
          <a:endParaRPr lang="ru-RU"/>
        </a:p>
      </dgm:t>
    </dgm:pt>
    <dgm:pt modelId="{C34E0DDB-7EFF-431C-BA32-7CC586500115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215.4.  Право отдельных категорий работников на медицинское обеспечение </a:t>
          </a:r>
        </a:p>
      </dgm:t>
    </dgm:pt>
    <dgm:pt modelId="{59348F91-3DAF-441D-B8CB-2A41D6A0301F}" type="parTrans" cxnId="{6F0D450E-C363-43D6-BF4D-6F695DB7ED53}">
      <dgm:prSet/>
      <dgm:spPr/>
      <dgm:t>
        <a:bodyPr/>
        <a:lstStyle/>
        <a:p>
          <a:endParaRPr lang="ru-RU"/>
        </a:p>
      </dgm:t>
    </dgm:pt>
    <dgm:pt modelId="{81C71F60-6C50-44BC-8E42-BCD1C7E147B2}" type="sibTrans" cxnId="{6F0D450E-C363-43D6-BF4D-6F695DB7ED53}">
      <dgm:prSet/>
      <dgm:spPr/>
      <dgm:t>
        <a:bodyPr/>
        <a:lstStyle/>
        <a:p>
          <a:endParaRPr lang="ru-RU"/>
        </a:p>
      </dgm:t>
    </dgm:pt>
    <dgm:pt modelId="{ABF067FA-6E8E-4A50-9A5B-9E3655C0E3DE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Arial Narrow" pitchFamily="34" charset="0"/>
            </a:rPr>
            <a:t>Статья 214.2 Права работодателя в области охраны труда</a:t>
          </a:r>
        </a:p>
      </dgm:t>
    </dgm:pt>
    <dgm:pt modelId="{3B8DC09F-AB66-47C9-8F6D-C0ED04A09700}" type="parTrans" cxnId="{CB23612E-2299-43C3-BC6B-6C023369C9F2}">
      <dgm:prSet/>
      <dgm:spPr/>
      <dgm:t>
        <a:bodyPr/>
        <a:lstStyle/>
        <a:p>
          <a:endParaRPr lang="ru-RU"/>
        </a:p>
      </dgm:t>
    </dgm:pt>
    <dgm:pt modelId="{C6051815-97ED-4F44-907F-7A4E109440FB}" type="sibTrans" cxnId="{CB23612E-2299-43C3-BC6B-6C023369C9F2}">
      <dgm:prSet/>
      <dgm:spPr/>
      <dgm:t>
        <a:bodyPr/>
        <a:lstStyle/>
        <a:p>
          <a:endParaRPr lang="ru-RU"/>
        </a:p>
      </dgm:t>
    </dgm:pt>
    <dgm:pt modelId="{4F6B136A-7319-4352-A23C-3229A268B31A}" type="pres">
      <dgm:prSet presAssocID="{56F471CA-6106-46D1-B73C-AC623355EAC8}" presName="linear" presStyleCnt="0">
        <dgm:presLayoutVars>
          <dgm:dir/>
          <dgm:animLvl val="lvl"/>
          <dgm:resizeHandles val="exact"/>
        </dgm:presLayoutVars>
      </dgm:prSet>
      <dgm:spPr/>
    </dgm:pt>
    <dgm:pt modelId="{A2C30FBD-726B-4EAE-A448-8E7CD6288138}" type="pres">
      <dgm:prSet presAssocID="{74560B5E-FEEE-449E-9D6F-EFA358309744}" presName="parentLin" presStyleCnt="0"/>
      <dgm:spPr/>
    </dgm:pt>
    <dgm:pt modelId="{3DF90049-91B1-4876-9580-3AA2CECDC8E9}" type="pres">
      <dgm:prSet presAssocID="{74560B5E-FEEE-449E-9D6F-EFA358309744}" presName="parentLeftMargin" presStyleLbl="node1" presStyleIdx="0" presStyleCnt="9"/>
      <dgm:spPr/>
    </dgm:pt>
    <dgm:pt modelId="{156698AE-03DC-4549-B3A0-A24EDA5C521D}" type="pres">
      <dgm:prSet presAssocID="{74560B5E-FEEE-449E-9D6F-EFA358309744}" presName="parentText" presStyleLbl="node1" presStyleIdx="0" presStyleCnt="9" custScaleX="110550" custScaleY="122360" custLinFactNeighborX="-826" custLinFactNeighborY="2411">
        <dgm:presLayoutVars>
          <dgm:chMax val="0"/>
          <dgm:bulletEnabled val="1"/>
        </dgm:presLayoutVars>
      </dgm:prSet>
      <dgm:spPr/>
    </dgm:pt>
    <dgm:pt modelId="{1AD968B4-1A77-48D2-A285-C2316C7B160E}" type="pres">
      <dgm:prSet presAssocID="{74560B5E-FEEE-449E-9D6F-EFA358309744}" presName="negativeSpace" presStyleCnt="0"/>
      <dgm:spPr/>
    </dgm:pt>
    <dgm:pt modelId="{547E1541-C3C3-49BF-8E4B-019E84F9E16B}" type="pres">
      <dgm:prSet presAssocID="{74560B5E-FEEE-449E-9D6F-EFA358309744}" presName="childText" presStyleLbl="conFgAcc1" presStyleIdx="0" presStyleCnt="9">
        <dgm:presLayoutVars>
          <dgm:bulletEnabled val="1"/>
        </dgm:presLayoutVars>
      </dgm:prSet>
      <dgm:spPr/>
    </dgm:pt>
    <dgm:pt modelId="{2A9B9E1B-8091-4B8C-8355-38A1432776D2}" type="pres">
      <dgm:prSet presAssocID="{38CF2228-D33A-430B-B8DF-A34C94B7E287}" presName="spaceBetweenRectangles" presStyleCnt="0"/>
      <dgm:spPr/>
    </dgm:pt>
    <dgm:pt modelId="{C56882B9-07D6-424A-86AF-447AE9E13A9B}" type="pres">
      <dgm:prSet presAssocID="{BE462D90-1322-4D95-AE4F-3BD2BD5A34E5}" presName="parentLin" presStyleCnt="0"/>
      <dgm:spPr/>
    </dgm:pt>
    <dgm:pt modelId="{847D7409-3275-49D1-9851-CC52A7F5923F}" type="pres">
      <dgm:prSet presAssocID="{BE462D90-1322-4D95-AE4F-3BD2BD5A34E5}" presName="parentLeftMargin" presStyleLbl="node1" presStyleIdx="0" presStyleCnt="9"/>
      <dgm:spPr/>
    </dgm:pt>
    <dgm:pt modelId="{8E98AE1C-9EDB-4B6D-ABA8-D4BC571C84E5}" type="pres">
      <dgm:prSet presAssocID="{BE462D90-1322-4D95-AE4F-3BD2BD5A34E5}" presName="parentText" presStyleLbl="node1" presStyleIdx="1" presStyleCnt="9" custScaleX="111617" custScaleY="138159">
        <dgm:presLayoutVars>
          <dgm:chMax val="0"/>
          <dgm:bulletEnabled val="1"/>
        </dgm:presLayoutVars>
      </dgm:prSet>
      <dgm:spPr/>
    </dgm:pt>
    <dgm:pt modelId="{CE3BAF7C-2E72-4F06-9208-C540759087E0}" type="pres">
      <dgm:prSet presAssocID="{BE462D90-1322-4D95-AE4F-3BD2BD5A34E5}" presName="negativeSpace" presStyleCnt="0"/>
      <dgm:spPr/>
    </dgm:pt>
    <dgm:pt modelId="{98B32B75-E3E4-446A-9D51-B82056FCB04B}" type="pres">
      <dgm:prSet presAssocID="{BE462D90-1322-4D95-AE4F-3BD2BD5A34E5}" presName="childText" presStyleLbl="conFgAcc1" presStyleIdx="1" presStyleCnt="9">
        <dgm:presLayoutVars>
          <dgm:bulletEnabled val="1"/>
        </dgm:presLayoutVars>
      </dgm:prSet>
      <dgm:spPr/>
    </dgm:pt>
    <dgm:pt modelId="{D62BF790-044A-4E91-8EA0-30CA2327CA2C}" type="pres">
      <dgm:prSet presAssocID="{A82D196A-31B7-4C3E-9827-AFDFE5F17EF9}" presName="spaceBetweenRectangles" presStyleCnt="0"/>
      <dgm:spPr/>
    </dgm:pt>
    <dgm:pt modelId="{299E589E-1C92-4D7E-9D12-F0CCC186635B}" type="pres">
      <dgm:prSet presAssocID="{ABF067FA-6E8E-4A50-9A5B-9E3655C0E3DE}" presName="parentLin" presStyleCnt="0"/>
      <dgm:spPr/>
    </dgm:pt>
    <dgm:pt modelId="{027D77F3-9562-4C23-A8B8-6CDB4BE3F4C1}" type="pres">
      <dgm:prSet presAssocID="{ABF067FA-6E8E-4A50-9A5B-9E3655C0E3DE}" presName="parentLeftMargin" presStyleLbl="node1" presStyleIdx="1" presStyleCnt="9"/>
      <dgm:spPr/>
    </dgm:pt>
    <dgm:pt modelId="{13FB7327-D2BD-491E-83BE-E0AD39C72746}" type="pres">
      <dgm:prSet presAssocID="{ABF067FA-6E8E-4A50-9A5B-9E3655C0E3DE}" presName="parentText" presStyleLbl="node1" presStyleIdx="2" presStyleCnt="9" custScaleX="112315">
        <dgm:presLayoutVars>
          <dgm:chMax val="0"/>
          <dgm:bulletEnabled val="1"/>
        </dgm:presLayoutVars>
      </dgm:prSet>
      <dgm:spPr/>
    </dgm:pt>
    <dgm:pt modelId="{11368ED4-4C23-4F2A-8F3D-FACB1D8501F5}" type="pres">
      <dgm:prSet presAssocID="{ABF067FA-6E8E-4A50-9A5B-9E3655C0E3DE}" presName="negativeSpace" presStyleCnt="0"/>
      <dgm:spPr/>
    </dgm:pt>
    <dgm:pt modelId="{4C210A54-D2A3-42B2-AA04-2D39B127A534}" type="pres">
      <dgm:prSet presAssocID="{ABF067FA-6E8E-4A50-9A5B-9E3655C0E3DE}" presName="childText" presStyleLbl="conFgAcc1" presStyleIdx="2" presStyleCnt="9">
        <dgm:presLayoutVars>
          <dgm:bulletEnabled val="1"/>
        </dgm:presLayoutVars>
      </dgm:prSet>
      <dgm:spPr/>
    </dgm:pt>
    <dgm:pt modelId="{EE706A8E-AB31-41BA-9F49-03EE41C93B1F}" type="pres">
      <dgm:prSet presAssocID="{C6051815-97ED-4F44-907F-7A4E109440FB}" presName="spaceBetweenRectangles" presStyleCnt="0"/>
      <dgm:spPr/>
    </dgm:pt>
    <dgm:pt modelId="{30233F37-A260-4F36-824E-A696F516CC16}" type="pres">
      <dgm:prSet presAssocID="{216F1371-B708-468A-8250-7A7EAC717B11}" presName="parentLin" presStyleCnt="0"/>
      <dgm:spPr/>
    </dgm:pt>
    <dgm:pt modelId="{039CF497-6891-46B3-B6DE-2F2DCB25B0A1}" type="pres">
      <dgm:prSet presAssocID="{216F1371-B708-468A-8250-7A7EAC717B11}" presName="parentLeftMargin" presStyleLbl="node1" presStyleIdx="2" presStyleCnt="9"/>
      <dgm:spPr/>
    </dgm:pt>
    <dgm:pt modelId="{6A3DB2E2-B912-4E6B-96D8-36460BE6BACD}" type="pres">
      <dgm:prSet presAssocID="{216F1371-B708-468A-8250-7A7EAC717B11}" presName="parentText" presStyleLbl="node1" presStyleIdx="3" presStyleCnt="9" custScaleX="111617">
        <dgm:presLayoutVars>
          <dgm:chMax val="0"/>
          <dgm:bulletEnabled val="1"/>
        </dgm:presLayoutVars>
      </dgm:prSet>
      <dgm:spPr/>
    </dgm:pt>
    <dgm:pt modelId="{0A75317E-2CAA-4159-AF05-8720753A944B}" type="pres">
      <dgm:prSet presAssocID="{216F1371-B708-468A-8250-7A7EAC717B11}" presName="negativeSpace" presStyleCnt="0"/>
      <dgm:spPr/>
    </dgm:pt>
    <dgm:pt modelId="{786911BF-8089-4A7B-850A-455F8AD79851}" type="pres">
      <dgm:prSet presAssocID="{216F1371-B708-468A-8250-7A7EAC717B11}" presName="childText" presStyleLbl="conFgAcc1" presStyleIdx="3" presStyleCnt="9">
        <dgm:presLayoutVars>
          <dgm:bulletEnabled val="1"/>
        </dgm:presLayoutVars>
      </dgm:prSet>
      <dgm:spPr/>
    </dgm:pt>
    <dgm:pt modelId="{E3C5DE4F-B05D-4F77-8561-70F028F58D43}" type="pres">
      <dgm:prSet presAssocID="{568FBE7C-7419-4DA0-A895-0676D1AD5173}" presName="spaceBetweenRectangles" presStyleCnt="0"/>
      <dgm:spPr/>
    </dgm:pt>
    <dgm:pt modelId="{C95981DF-41BF-4D45-BC15-FD644B58E12B}" type="pres">
      <dgm:prSet presAssocID="{C721CC03-C201-4E51-A7CA-7AF9E5091786}" presName="parentLin" presStyleCnt="0"/>
      <dgm:spPr/>
    </dgm:pt>
    <dgm:pt modelId="{31CFF6AE-04EE-466D-B5F0-A23D5D5A2F31}" type="pres">
      <dgm:prSet presAssocID="{C721CC03-C201-4E51-A7CA-7AF9E5091786}" presName="parentLeftMargin" presStyleLbl="node1" presStyleIdx="3" presStyleCnt="9"/>
      <dgm:spPr/>
    </dgm:pt>
    <dgm:pt modelId="{9BF8125B-14AC-4B02-86B4-DD759DE71ED2}" type="pres">
      <dgm:prSet presAssocID="{C721CC03-C201-4E51-A7CA-7AF9E5091786}" presName="parentText" presStyleLbl="node1" presStyleIdx="4" presStyleCnt="9" custScaleX="112315" custScaleY="155889">
        <dgm:presLayoutVars>
          <dgm:chMax val="0"/>
          <dgm:bulletEnabled val="1"/>
        </dgm:presLayoutVars>
      </dgm:prSet>
      <dgm:spPr/>
    </dgm:pt>
    <dgm:pt modelId="{026A9AE3-D37A-48EC-A092-112FF5317717}" type="pres">
      <dgm:prSet presAssocID="{C721CC03-C201-4E51-A7CA-7AF9E5091786}" presName="negativeSpace" presStyleCnt="0"/>
      <dgm:spPr/>
    </dgm:pt>
    <dgm:pt modelId="{B31763CB-303A-4606-AFFD-F3864996BED6}" type="pres">
      <dgm:prSet presAssocID="{C721CC03-C201-4E51-A7CA-7AF9E5091786}" presName="childText" presStyleLbl="conFgAcc1" presStyleIdx="4" presStyleCnt="9">
        <dgm:presLayoutVars>
          <dgm:bulletEnabled val="1"/>
        </dgm:presLayoutVars>
      </dgm:prSet>
      <dgm:spPr/>
    </dgm:pt>
    <dgm:pt modelId="{262AC9FF-7C37-4CE3-8590-0E0BD81790B8}" type="pres">
      <dgm:prSet presAssocID="{36CA6EF0-085D-49A8-9218-9D783D44BB6D}" presName="spaceBetweenRectangles" presStyleCnt="0"/>
      <dgm:spPr/>
    </dgm:pt>
    <dgm:pt modelId="{3E67B217-0D7F-4072-B5C9-24E6C68BB9EC}" type="pres">
      <dgm:prSet presAssocID="{025A7277-85B4-42CB-B4DB-7341FFF5C319}" presName="parentLin" presStyleCnt="0"/>
      <dgm:spPr/>
    </dgm:pt>
    <dgm:pt modelId="{CCB24D53-FC8D-4BAB-B5E1-65BB6C120E3E}" type="pres">
      <dgm:prSet presAssocID="{025A7277-85B4-42CB-B4DB-7341FFF5C319}" presName="parentLeftMargin" presStyleLbl="node1" presStyleIdx="4" presStyleCnt="9"/>
      <dgm:spPr/>
    </dgm:pt>
    <dgm:pt modelId="{5239C8AC-D558-43A7-A5C0-5D79ABB33FB1}" type="pres">
      <dgm:prSet presAssocID="{025A7277-85B4-42CB-B4DB-7341FFF5C319}" presName="parentText" presStyleLbl="node1" presStyleIdx="5" presStyleCnt="9" custScaleX="111823" custScaleY="136722" custLinFactNeighborX="3448" custLinFactNeighborY="2216">
        <dgm:presLayoutVars>
          <dgm:chMax val="0"/>
          <dgm:bulletEnabled val="1"/>
        </dgm:presLayoutVars>
      </dgm:prSet>
      <dgm:spPr/>
    </dgm:pt>
    <dgm:pt modelId="{FF14C723-37A6-4C01-848E-D3130AA2ECA6}" type="pres">
      <dgm:prSet presAssocID="{025A7277-85B4-42CB-B4DB-7341FFF5C319}" presName="negativeSpace" presStyleCnt="0"/>
      <dgm:spPr/>
    </dgm:pt>
    <dgm:pt modelId="{50BF58FE-44A9-4EB1-9C08-F8D5CA16EEAE}" type="pres">
      <dgm:prSet presAssocID="{025A7277-85B4-42CB-B4DB-7341FFF5C319}" presName="childText" presStyleLbl="conFgAcc1" presStyleIdx="5" presStyleCnt="9">
        <dgm:presLayoutVars>
          <dgm:bulletEnabled val="1"/>
        </dgm:presLayoutVars>
      </dgm:prSet>
      <dgm:spPr/>
    </dgm:pt>
    <dgm:pt modelId="{041B16D7-337C-4ED4-8BDB-4BBD5525626D}" type="pres">
      <dgm:prSet presAssocID="{4D10088D-1E64-4A00-B3E4-7A3E79F8DBBF}" presName="spaceBetweenRectangles" presStyleCnt="0"/>
      <dgm:spPr/>
    </dgm:pt>
    <dgm:pt modelId="{D436331D-DE07-4A52-BAE1-E6DB5261531D}" type="pres">
      <dgm:prSet presAssocID="{2FAEFA24-3470-4666-84B2-1685D6D7B432}" presName="parentLin" presStyleCnt="0"/>
      <dgm:spPr/>
    </dgm:pt>
    <dgm:pt modelId="{D341B75B-9F04-4713-91B6-541FF912509F}" type="pres">
      <dgm:prSet presAssocID="{2FAEFA24-3470-4666-84B2-1685D6D7B432}" presName="parentLeftMargin" presStyleLbl="node1" presStyleIdx="5" presStyleCnt="9"/>
      <dgm:spPr/>
    </dgm:pt>
    <dgm:pt modelId="{6B8D6256-58EE-4DA8-9C26-66B9EB5F6E73}" type="pres">
      <dgm:prSet presAssocID="{2FAEFA24-3470-4666-84B2-1685D6D7B432}" presName="parentText" presStyleLbl="node1" presStyleIdx="6" presStyleCnt="9" custScaleX="109360" custScaleY="154625" custLinFactNeighborX="20690" custLinFactNeighborY="8883">
        <dgm:presLayoutVars>
          <dgm:chMax val="0"/>
          <dgm:bulletEnabled val="1"/>
        </dgm:presLayoutVars>
      </dgm:prSet>
      <dgm:spPr/>
    </dgm:pt>
    <dgm:pt modelId="{7852100D-A7C7-4EBB-AADD-5A737017FBF0}" type="pres">
      <dgm:prSet presAssocID="{2FAEFA24-3470-4666-84B2-1685D6D7B432}" presName="negativeSpace" presStyleCnt="0"/>
      <dgm:spPr/>
    </dgm:pt>
    <dgm:pt modelId="{CA6A0E16-05AC-4117-B2A6-4386F0B3BB70}" type="pres">
      <dgm:prSet presAssocID="{2FAEFA24-3470-4666-84B2-1685D6D7B432}" presName="childText" presStyleLbl="conFgAcc1" presStyleIdx="6" presStyleCnt="9">
        <dgm:presLayoutVars>
          <dgm:bulletEnabled val="1"/>
        </dgm:presLayoutVars>
      </dgm:prSet>
      <dgm:spPr/>
    </dgm:pt>
    <dgm:pt modelId="{5253D43F-79BD-46EE-85BF-FF6FD260D0FF}" type="pres">
      <dgm:prSet presAssocID="{559A0AA3-40D6-4B15-A480-890D3D358E9B}" presName="spaceBetweenRectangles" presStyleCnt="0"/>
      <dgm:spPr/>
    </dgm:pt>
    <dgm:pt modelId="{FD5FE666-9F2F-4DCD-8AF3-7A2971ADDEBB}" type="pres">
      <dgm:prSet presAssocID="{C34E0DDB-7EFF-431C-BA32-7CC586500115}" presName="parentLin" presStyleCnt="0"/>
      <dgm:spPr/>
    </dgm:pt>
    <dgm:pt modelId="{EA062F21-C54E-42BA-848B-60706737250B}" type="pres">
      <dgm:prSet presAssocID="{C34E0DDB-7EFF-431C-BA32-7CC586500115}" presName="parentLeftMargin" presStyleLbl="node1" presStyleIdx="6" presStyleCnt="9"/>
      <dgm:spPr/>
    </dgm:pt>
    <dgm:pt modelId="{5E14D0C4-76DD-4D5A-8589-21D9256D95FA}" type="pres">
      <dgm:prSet presAssocID="{C34E0DDB-7EFF-431C-BA32-7CC586500115}" presName="parentText" presStyleLbl="node1" presStyleIdx="7" presStyleCnt="9" custScaleX="109852" custScaleY="142367" custLinFactNeighborX="20690" custLinFactNeighborY="11873">
        <dgm:presLayoutVars>
          <dgm:chMax val="0"/>
          <dgm:bulletEnabled val="1"/>
        </dgm:presLayoutVars>
      </dgm:prSet>
      <dgm:spPr/>
    </dgm:pt>
    <dgm:pt modelId="{B3A2EDAC-ECDB-405C-805E-105B2E348ABC}" type="pres">
      <dgm:prSet presAssocID="{C34E0DDB-7EFF-431C-BA32-7CC586500115}" presName="negativeSpace" presStyleCnt="0"/>
      <dgm:spPr/>
    </dgm:pt>
    <dgm:pt modelId="{6C738DE8-CDD2-436F-907C-2C550DCB0B9A}" type="pres">
      <dgm:prSet presAssocID="{C34E0DDB-7EFF-431C-BA32-7CC586500115}" presName="childText" presStyleLbl="conFgAcc1" presStyleIdx="7" presStyleCnt="9">
        <dgm:presLayoutVars>
          <dgm:bulletEnabled val="1"/>
        </dgm:presLayoutVars>
      </dgm:prSet>
      <dgm:spPr/>
    </dgm:pt>
    <dgm:pt modelId="{79122713-DE29-4498-AC18-D1E454F46BD2}" type="pres">
      <dgm:prSet presAssocID="{81C71F60-6C50-44BC-8E42-BCD1C7E147B2}" presName="spaceBetweenRectangles" presStyleCnt="0"/>
      <dgm:spPr/>
    </dgm:pt>
    <dgm:pt modelId="{55955025-BA0C-4B46-A72E-F2B6C10961F5}" type="pres">
      <dgm:prSet presAssocID="{3AD8C738-ABE8-451D-B4F3-B80D56398EC3}" presName="parentLin" presStyleCnt="0"/>
      <dgm:spPr/>
    </dgm:pt>
    <dgm:pt modelId="{F7397A33-8F75-46FF-BD4A-ADCE8CBA40A0}" type="pres">
      <dgm:prSet presAssocID="{3AD8C738-ABE8-451D-B4F3-B80D56398EC3}" presName="parentLeftMargin" presStyleLbl="node1" presStyleIdx="7" presStyleCnt="9"/>
      <dgm:spPr/>
    </dgm:pt>
    <dgm:pt modelId="{79A04FF8-7DD7-4697-83BC-B88C9CB3C443}" type="pres">
      <dgm:prSet presAssocID="{3AD8C738-ABE8-451D-B4F3-B80D56398EC3}" presName="parentText" presStyleLbl="node1" presStyleIdx="8" presStyleCnt="9" custScaleX="108866" custLinFactNeighborX="20690" custLinFactNeighborY="-7248">
        <dgm:presLayoutVars>
          <dgm:chMax val="0"/>
          <dgm:bulletEnabled val="1"/>
        </dgm:presLayoutVars>
      </dgm:prSet>
      <dgm:spPr/>
    </dgm:pt>
    <dgm:pt modelId="{6ED18986-47C8-45F2-8541-4368AB4E5BA7}" type="pres">
      <dgm:prSet presAssocID="{3AD8C738-ABE8-451D-B4F3-B80D56398EC3}" presName="negativeSpace" presStyleCnt="0"/>
      <dgm:spPr/>
    </dgm:pt>
    <dgm:pt modelId="{32C9B264-B1E7-4FE6-BFB9-797A21E4FA6A}" type="pres">
      <dgm:prSet presAssocID="{3AD8C738-ABE8-451D-B4F3-B80D56398EC3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6F0D450E-C363-43D6-BF4D-6F695DB7ED53}" srcId="{56F471CA-6106-46D1-B73C-AC623355EAC8}" destId="{C34E0DDB-7EFF-431C-BA32-7CC586500115}" srcOrd="7" destOrd="0" parTransId="{59348F91-3DAF-441D-B8CB-2A41D6A0301F}" sibTransId="{81C71F60-6C50-44BC-8E42-BCD1C7E147B2}"/>
    <dgm:cxn modelId="{658FA314-86A8-415B-BF58-A2631A999478}" srcId="{56F471CA-6106-46D1-B73C-AC623355EAC8}" destId="{C721CC03-C201-4E51-A7CA-7AF9E5091786}" srcOrd="4" destOrd="0" parTransId="{F06F15BC-2C6A-403B-83D5-DACA445705C5}" sibTransId="{36CA6EF0-085D-49A8-9218-9D783D44BB6D}"/>
    <dgm:cxn modelId="{3E150817-7A30-4240-8F3F-F455E237F1BF}" type="presOf" srcId="{74560B5E-FEEE-449E-9D6F-EFA358309744}" destId="{156698AE-03DC-4549-B3A0-A24EDA5C521D}" srcOrd="1" destOrd="0" presId="urn:microsoft.com/office/officeart/2005/8/layout/list1"/>
    <dgm:cxn modelId="{9EEDD628-4E58-4A07-8925-ECB59D40703D}" type="presOf" srcId="{C721CC03-C201-4E51-A7CA-7AF9E5091786}" destId="{31CFF6AE-04EE-466D-B5F0-A23D5D5A2F31}" srcOrd="0" destOrd="0" presId="urn:microsoft.com/office/officeart/2005/8/layout/list1"/>
    <dgm:cxn modelId="{CB23612E-2299-43C3-BC6B-6C023369C9F2}" srcId="{56F471CA-6106-46D1-B73C-AC623355EAC8}" destId="{ABF067FA-6E8E-4A50-9A5B-9E3655C0E3DE}" srcOrd="2" destOrd="0" parTransId="{3B8DC09F-AB66-47C9-8F6D-C0ED04A09700}" sibTransId="{C6051815-97ED-4F44-907F-7A4E109440FB}"/>
    <dgm:cxn modelId="{84609430-3604-48C6-8D39-8E98F96D5961}" type="presOf" srcId="{3AD8C738-ABE8-451D-B4F3-B80D56398EC3}" destId="{F7397A33-8F75-46FF-BD4A-ADCE8CBA40A0}" srcOrd="0" destOrd="0" presId="urn:microsoft.com/office/officeart/2005/8/layout/list1"/>
    <dgm:cxn modelId="{BDE8483F-825A-4DDD-B0FF-59B672AB979F}" type="presOf" srcId="{BE462D90-1322-4D95-AE4F-3BD2BD5A34E5}" destId="{8E98AE1C-9EDB-4B6D-ABA8-D4BC571C84E5}" srcOrd="1" destOrd="0" presId="urn:microsoft.com/office/officeart/2005/8/layout/list1"/>
    <dgm:cxn modelId="{E4CF125C-305D-4A4F-9B31-A02B1D12C49C}" type="presOf" srcId="{216F1371-B708-468A-8250-7A7EAC717B11}" destId="{6A3DB2E2-B912-4E6B-96D8-36460BE6BACD}" srcOrd="1" destOrd="0" presId="urn:microsoft.com/office/officeart/2005/8/layout/list1"/>
    <dgm:cxn modelId="{96C11D47-CABC-402E-88C8-977020CB8402}" type="presOf" srcId="{56F471CA-6106-46D1-B73C-AC623355EAC8}" destId="{4F6B136A-7319-4352-A23C-3229A268B31A}" srcOrd="0" destOrd="0" presId="urn:microsoft.com/office/officeart/2005/8/layout/list1"/>
    <dgm:cxn modelId="{1DAC1D69-1576-4CA2-B2EF-5A2A06E6CE98}" type="presOf" srcId="{ABF067FA-6E8E-4A50-9A5B-9E3655C0E3DE}" destId="{13FB7327-D2BD-491E-83BE-E0AD39C72746}" srcOrd="1" destOrd="0" presId="urn:microsoft.com/office/officeart/2005/8/layout/list1"/>
    <dgm:cxn modelId="{6C35526A-9744-43D7-BD04-36362EACA0EC}" type="presOf" srcId="{025A7277-85B4-42CB-B4DB-7341FFF5C319}" destId="{CCB24D53-FC8D-4BAB-B5E1-65BB6C120E3E}" srcOrd="0" destOrd="0" presId="urn:microsoft.com/office/officeart/2005/8/layout/list1"/>
    <dgm:cxn modelId="{08EAA36C-C9FD-4D53-919E-AC830C7278F9}" type="presOf" srcId="{C721CC03-C201-4E51-A7CA-7AF9E5091786}" destId="{9BF8125B-14AC-4B02-86B4-DD759DE71ED2}" srcOrd="1" destOrd="0" presId="urn:microsoft.com/office/officeart/2005/8/layout/list1"/>
    <dgm:cxn modelId="{5293A26E-8F3E-48D1-A78C-E61A4C84B6BE}" srcId="{56F471CA-6106-46D1-B73C-AC623355EAC8}" destId="{BE462D90-1322-4D95-AE4F-3BD2BD5A34E5}" srcOrd="1" destOrd="0" parTransId="{496CA43E-2325-4FFF-9132-BC57B362E4A7}" sibTransId="{A82D196A-31B7-4C3E-9827-AFDFE5F17EF9}"/>
    <dgm:cxn modelId="{FF33B376-00DC-46EA-AB6F-90D2515A64A9}" type="presOf" srcId="{216F1371-B708-468A-8250-7A7EAC717B11}" destId="{039CF497-6891-46B3-B6DE-2F2DCB25B0A1}" srcOrd="0" destOrd="0" presId="urn:microsoft.com/office/officeart/2005/8/layout/list1"/>
    <dgm:cxn modelId="{87B52D81-5A8A-48DC-92D0-ACEEFBF8FC57}" srcId="{56F471CA-6106-46D1-B73C-AC623355EAC8}" destId="{216F1371-B708-468A-8250-7A7EAC717B11}" srcOrd="3" destOrd="0" parTransId="{01626AE8-ADEB-479A-92AD-2E08554368DE}" sibTransId="{568FBE7C-7419-4DA0-A895-0676D1AD5173}"/>
    <dgm:cxn modelId="{124F4588-94F5-4F0D-A5E7-B050D8DD7FD5}" srcId="{56F471CA-6106-46D1-B73C-AC623355EAC8}" destId="{74560B5E-FEEE-449E-9D6F-EFA358309744}" srcOrd="0" destOrd="0" parTransId="{D97C66CE-158D-4F0A-B1AE-9B2F330FF379}" sibTransId="{38CF2228-D33A-430B-B8DF-A34C94B7E287}"/>
    <dgm:cxn modelId="{2BC9BB8E-7EB6-4CDA-AC3A-D24B5DE45436}" type="presOf" srcId="{2FAEFA24-3470-4666-84B2-1685D6D7B432}" destId="{D341B75B-9F04-4713-91B6-541FF912509F}" srcOrd="0" destOrd="0" presId="urn:microsoft.com/office/officeart/2005/8/layout/list1"/>
    <dgm:cxn modelId="{92D429A2-3C73-45A7-BACD-E284888B428E}" type="presOf" srcId="{ABF067FA-6E8E-4A50-9A5B-9E3655C0E3DE}" destId="{027D77F3-9562-4C23-A8B8-6CDB4BE3F4C1}" srcOrd="0" destOrd="0" presId="urn:microsoft.com/office/officeart/2005/8/layout/list1"/>
    <dgm:cxn modelId="{657A62A7-7BC1-45FD-9556-07226E1BEC23}" type="presOf" srcId="{3AD8C738-ABE8-451D-B4F3-B80D56398EC3}" destId="{79A04FF8-7DD7-4697-83BC-B88C9CB3C443}" srcOrd="1" destOrd="0" presId="urn:microsoft.com/office/officeart/2005/8/layout/list1"/>
    <dgm:cxn modelId="{FD0A89AF-D801-4D89-A3DA-5AB5B9600B86}" srcId="{56F471CA-6106-46D1-B73C-AC623355EAC8}" destId="{025A7277-85B4-42CB-B4DB-7341FFF5C319}" srcOrd="5" destOrd="0" parTransId="{B9D7DD41-19AD-4DD2-8CF4-9891F22E1304}" sibTransId="{4D10088D-1E64-4A00-B3E4-7A3E79F8DBBF}"/>
    <dgm:cxn modelId="{ED602ABF-A2A0-43AB-A0A8-EF9041271E99}" type="presOf" srcId="{025A7277-85B4-42CB-B4DB-7341FFF5C319}" destId="{5239C8AC-D558-43A7-A5C0-5D79ABB33FB1}" srcOrd="1" destOrd="0" presId="urn:microsoft.com/office/officeart/2005/8/layout/list1"/>
    <dgm:cxn modelId="{02E4CCD2-56F0-4709-8348-700248238930}" type="presOf" srcId="{C34E0DDB-7EFF-431C-BA32-7CC586500115}" destId="{EA062F21-C54E-42BA-848B-60706737250B}" srcOrd="0" destOrd="0" presId="urn:microsoft.com/office/officeart/2005/8/layout/list1"/>
    <dgm:cxn modelId="{DA2D9BE5-07E8-410C-8413-2FF2F82EFB76}" type="presOf" srcId="{74560B5E-FEEE-449E-9D6F-EFA358309744}" destId="{3DF90049-91B1-4876-9580-3AA2CECDC8E9}" srcOrd="0" destOrd="0" presId="urn:microsoft.com/office/officeart/2005/8/layout/list1"/>
    <dgm:cxn modelId="{EFB2DBED-6F8B-4AB6-AD1A-611E3C7A9C6F}" srcId="{56F471CA-6106-46D1-B73C-AC623355EAC8}" destId="{2FAEFA24-3470-4666-84B2-1685D6D7B432}" srcOrd="6" destOrd="0" parTransId="{EE7CED27-A6C5-4E86-895A-7CBB8C96778A}" sibTransId="{559A0AA3-40D6-4B15-A480-890D3D358E9B}"/>
    <dgm:cxn modelId="{02AB68EE-736C-41C2-AE25-3E72A017C2FE}" srcId="{56F471CA-6106-46D1-B73C-AC623355EAC8}" destId="{3AD8C738-ABE8-451D-B4F3-B80D56398EC3}" srcOrd="8" destOrd="0" parTransId="{3523B07E-25D3-4FC2-8F16-DA8E742B5132}" sibTransId="{26EFEEAF-DA03-4406-BEC0-F1A717AF8F37}"/>
    <dgm:cxn modelId="{5C0C16F9-492C-457F-A308-659F6FF7CDA2}" type="presOf" srcId="{BE462D90-1322-4D95-AE4F-3BD2BD5A34E5}" destId="{847D7409-3275-49D1-9851-CC52A7F5923F}" srcOrd="0" destOrd="0" presId="urn:microsoft.com/office/officeart/2005/8/layout/list1"/>
    <dgm:cxn modelId="{A04988FB-C10E-4CB7-BE67-A08E1946506D}" type="presOf" srcId="{C34E0DDB-7EFF-431C-BA32-7CC586500115}" destId="{5E14D0C4-76DD-4D5A-8589-21D9256D95FA}" srcOrd="1" destOrd="0" presId="urn:microsoft.com/office/officeart/2005/8/layout/list1"/>
    <dgm:cxn modelId="{D0C6E9FF-BE3B-4CDF-8B4C-F78D4BD4BA04}" type="presOf" srcId="{2FAEFA24-3470-4666-84B2-1685D6D7B432}" destId="{6B8D6256-58EE-4DA8-9C26-66B9EB5F6E73}" srcOrd="1" destOrd="0" presId="urn:microsoft.com/office/officeart/2005/8/layout/list1"/>
    <dgm:cxn modelId="{6EFC6F02-388A-4455-94E9-317C5A2E8D3E}" type="presParOf" srcId="{4F6B136A-7319-4352-A23C-3229A268B31A}" destId="{A2C30FBD-726B-4EAE-A448-8E7CD6288138}" srcOrd="0" destOrd="0" presId="urn:microsoft.com/office/officeart/2005/8/layout/list1"/>
    <dgm:cxn modelId="{EE70ABF5-A973-4A3C-8BEF-DD908CEC8B66}" type="presParOf" srcId="{A2C30FBD-726B-4EAE-A448-8E7CD6288138}" destId="{3DF90049-91B1-4876-9580-3AA2CECDC8E9}" srcOrd="0" destOrd="0" presId="urn:microsoft.com/office/officeart/2005/8/layout/list1"/>
    <dgm:cxn modelId="{17B2F3A1-9169-4AB7-B855-414A99124C15}" type="presParOf" srcId="{A2C30FBD-726B-4EAE-A448-8E7CD6288138}" destId="{156698AE-03DC-4549-B3A0-A24EDA5C521D}" srcOrd="1" destOrd="0" presId="urn:microsoft.com/office/officeart/2005/8/layout/list1"/>
    <dgm:cxn modelId="{40F2E76B-FEF4-4F27-9CE4-4B0B5C2182AC}" type="presParOf" srcId="{4F6B136A-7319-4352-A23C-3229A268B31A}" destId="{1AD968B4-1A77-48D2-A285-C2316C7B160E}" srcOrd="1" destOrd="0" presId="urn:microsoft.com/office/officeart/2005/8/layout/list1"/>
    <dgm:cxn modelId="{1F02EC2C-899D-459E-A932-603BC8427302}" type="presParOf" srcId="{4F6B136A-7319-4352-A23C-3229A268B31A}" destId="{547E1541-C3C3-49BF-8E4B-019E84F9E16B}" srcOrd="2" destOrd="0" presId="urn:microsoft.com/office/officeart/2005/8/layout/list1"/>
    <dgm:cxn modelId="{EAC8FFF2-F939-44BD-935C-C5742562C895}" type="presParOf" srcId="{4F6B136A-7319-4352-A23C-3229A268B31A}" destId="{2A9B9E1B-8091-4B8C-8355-38A1432776D2}" srcOrd="3" destOrd="0" presId="urn:microsoft.com/office/officeart/2005/8/layout/list1"/>
    <dgm:cxn modelId="{F24E518A-4CFB-492A-A316-41F3C9B6270F}" type="presParOf" srcId="{4F6B136A-7319-4352-A23C-3229A268B31A}" destId="{C56882B9-07D6-424A-86AF-447AE9E13A9B}" srcOrd="4" destOrd="0" presId="urn:microsoft.com/office/officeart/2005/8/layout/list1"/>
    <dgm:cxn modelId="{22F3FDDF-0240-4B85-861E-AEA0C4EDC3F0}" type="presParOf" srcId="{C56882B9-07D6-424A-86AF-447AE9E13A9B}" destId="{847D7409-3275-49D1-9851-CC52A7F5923F}" srcOrd="0" destOrd="0" presId="urn:microsoft.com/office/officeart/2005/8/layout/list1"/>
    <dgm:cxn modelId="{01B0EA7D-A2D2-49FA-A9B5-AC57BA4BB5ED}" type="presParOf" srcId="{C56882B9-07D6-424A-86AF-447AE9E13A9B}" destId="{8E98AE1C-9EDB-4B6D-ABA8-D4BC571C84E5}" srcOrd="1" destOrd="0" presId="urn:microsoft.com/office/officeart/2005/8/layout/list1"/>
    <dgm:cxn modelId="{C91AA6AA-018D-4756-9632-BC1D27DDBB45}" type="presParOf" srcId="{4F6B136A-7319-4352-A23C-3229A268B31A}" destId="{CE3BAF7C-2E72-4F06-9208-C540759087E0}" srcOrd="5" destOrd="0" presId="urn:microsoft.com/office/officeart/2005/8/layout/list1"/>
    <dgm:cxn modelId="{8FD93518-CF25-4D5B-8318-E7BE81DE81F4}" type="presParOf" srcId="{4F6B136A-7319-4352-A23C-3229A268B31A}" destId="{98B32B75-E3E4-446A-9D51-B82056FCB04B}" srcOrd="6" destOrd="0" presId="urn:microsoft.com/office/officeart/2005/8/layout/list1"/>
    <dgm:cxn modelId="{61EA48C6-A076-472B-AAF4-4A5E6A1BCACE}" type="presParOf" srcId="{4F6B136A-7319-4352-A23C-3229A268B31A}" destId="{D62BF790-044A-4E91-8EA0-30CA2327CA2C}" srcOrd="7" destOrd="0" presId="urn:microsoft.com/office/officeart/2005/8/layout/list1"/>
    <dgm:cxn modelId="{4464D2DB-E749-4EAD-932A-A4ACE2EC4C67}" type="presParOf" srcId="{4F6B136A-7319-4352-A23C-3229A268B31A}" destId="{299E589E-1C92-4D7E-9D12-F0CCC186635B}" srcOrd="8" destOrd="0" presId="urn:microsoft.com/office/officeart/2005/8/layout/list1"/>
    <dgm:cxn modelId="{984587E2-4DF1-40F4-B06A-43FC843BA40F}" type="presParOf" srcId="{299E589E-1C92-4D7E-9D12-F0CCC186635B}" destId="{027D77F3-9562-4C23-A8B8-6CDB4BE3F4C1}" srcOrd="0" destOrd="0" presId="urn:microsoft.com/office/officeart/2005/8/layout/list1"/>
    <dgm:cxn modelId="{E5B2AC36-13E6-4D7A-B4DF-09446FEBE4AB}" type="presParOf" srcId="{299E589E-1C92-4D7E-9D12-F0CCC186635B}" destId="{13FB7327-D2BD-491E-83BE-E0AD39C72746}" srcOrd="1" destOrd="0" presId="urn:microsoft.com/office/officeart/2005/8/layout/list1"/>
    <dgm:cxn modelId="{27647928-A23E-44F2-90E7-0FF6A45E5AE3}" type="presParOf" srcId="{4F6B136A-7319-4352-A23C-3229A268B31A}" destId="{11368ED4-4C23-4F2A-8F3D-FACB1D8501F5}" srcOrd="9" destOrd="0" presId="urn:microsoft.com/office/officeart/2005/8/layout/list1"/>
    <dgm:cxn modelId="{41616382-FCF2-470A-B6EA-9DC8DE360BE6}" type="presParOf" srcId="{4F6B136A-7319-4352-A23C-3229A268B31A}" destId="{4C210A54-D2A3-42B2-AA04-2D39B127A534}" srcOrd="10" destOrd="0" presId="urn:microsoft.com/office/officeart/2005/8/layout/list1"/>
    <dgm:cxn modelId="{A981C000-3746-49CB-8A67-990B88D4A198}" type="presParOf" srcId="{4F6B136A-7319-4352-A23C-3229A268B31A}" destId="{EE706A8E-AB31-41BA-9F49-03EE41C93B1F}" srcOrd="11" destOrd="0" presId="urn:microsoft.com/office/officeart/2005/8/layout/list1"/>
    <dgm:cxn modelId="{B9766863-6171-4A46-BE70-04CBFF0F6FB3}" type="presParOf" srcId="{4F6B136A-7319-4352-A23C-3229A268B31A}" destId="{30233F37-A260-4F36-824E-A696F516CC16}" srcOrd="12" destOrd="0" presId="urn:microsoft.com/office/officeart/2005/8/layout/list1"/>
    <dgm:cxn modelId="{6A39F51C-74F0-4B06-837C-9D70CE578CDF}" type="presParOf" srcId="{30233F37-A260-4F36-824E-A696F516CC16}" destId="{039CF497-6891-46B3-B6DE-2F2DCB25B0A1}" srcOrd="0" destOrd="0" presId="urn:microsoft.com/office/officeart/2005/8/layout/list1"/>
    <dgm:cxn modelId="{5B0AA724-3FF5-46A4-B7F7-68CAB9D2E784}" type="presParOf" srcId="{30233F37-A260-4F36-824E-A696F516CC16}" destId="{6A3DB2E2-B912-4E6B-96D8-36460BE6BACD}" srcOrd="1" destOrd="0" presId="urn:microsoft.com/office/officeart/2005/8/layout/list1"/>
    <dgm:cxn modelId="{A2F1CCAB-527E-4BD1-BDAE-6FF81B7639A2}" type="presParOf" srcId="{4F6B136A-7319-4352-A23C-3229A268B31A}" destId="{0A75317E-2CAA-4159-AF05-8720753A944B}" srcOrd="13" destOrd="0" presId="urn:microsoft.com/office/officeart/2005/8/layout/list1"/>
    <dgm:cxn modelId="{0BAD68D8-1578-4CDB-B589-B4E9289F94AE}" type="presParOf" srcId="{4F6B136A-7319-4352-A23C-3229A268B31A}" destId="{786911BF-8089-4A7B-850A-455F8AD79851}" srcOrd="14" destOrd="0" presId="urn:microsoft.com/office/officeart/2005/8/layout/list1"/>
    <dgm:cxn modelId="{47E995A6-E450-4BB4-94DB-30B32792DDFB}" type="presParOf" srcId="{4F6B136A-7319-4352-A23C-3229A268B31A}" destId="{E3C5DE4F-B05D-4F77-8561-70F028F58D43}" srcOrd="15" destOrd="0" presId="urn:microsoft.com/office/officeart/2005/8/layout/list1"/>
    <dgm:cxn modelId="{0699DF0D-46F6-4A1D-B004-FD2A8D38058F}" type="presParOf" srcId="{4F6B136A-7319-4352-A23C-3229A268B31A}" destId="{C95981DF-41BF-4D45-BC15-FD644B58E12B}" srcOrd="16" destOrd="0" presId="urn:microsoft.com/office/officeart/2005/8/layout/list1"/>
    <dgm:cxn modelId="{98A446C1-48A3-42E8-941C-A3FBD04A2CA1}" type="presParOf" srcId="{C95981DF-41BF-4D45-BC15-FD644B58E12B}" destId="{31CFF6AE-04EE-466D-B5F0-A23D5D5A2F31}" srcOrd="0" destOrd="0" presId="urn:microsoft.com/office/officeart/2005/8/layout/list1"/>
    <dgm:cxn modelId="{DCB885A3-07DE-4392-AE09-3EDB7ADB629A}" type="presParOf" srcId="{C95981DF-41BF-4D45-BC15-FD644B58E12B}" destId="{9BF8125B-14AC-4B02-86B4-DD759DE71ED2}" srcOrd="1" destOrd="0" presId="urn:microsoft.com/office/officeart/2005/8/layout/list1"/>
    <dgm:cxn modelId="{D10BFE77-11CB-45B1-A8DF-F5ACA010EB11}" type="presParOf" srcId="{4F6B136A-7319-4352-A23C-3229A268B31A}" destId="{026A9AE3-D37A-48EC-A092-112FF5317717}" srcOrd="17" destOrd="0" presId="urn:microsoft.com/office/officeart/2005/8/layout/list1"/>
    <dgm:cxn modelId="{CB1D5EA0-D66B-412C-9DE6-B261FF8AE09F}" type="presParOf" srcId="{4F6B136A-7319-4352-A23C-3229A268B31A}" destId="{B31763CB-303A-4606-AFFD-F3864996BED6}" srcOrd="18" destOrd="0" presId="urn:microsoft.com/office/officeart/2005/8/layout/list1"/>
    <dgm:cxn modelId="{2DBF4577-4860-4F83-BD9E-C693CAFC75AD}" type="presParOf" srcId="{4F6B136A-7319-4352-A23C-3229A268B31A}" destId="{262AC9FF-7C37-4CE3-8590-0E0BD81790B8}" srcOrd="19" destOrd="0" presId="urn:microsoft.com/office/officeart/2005/8/layout/list1"/>
    <dgm:cxn modelId="{DFC185F4-59DD-48AA-9EC8-40749F4753C9}" type="presParOf" srcId="{4F6B136A-7319-4352-A23C-3229A268B31A}" destId="{3E67B217-0D7F-4072-B5C9-24E6C68BB9EC}" srcOrd="20" destOrd="0" presId="urn:microsoft.com/office/officeart/2005/8/layout/list1"/>
    <dgm:cxn modelId="{8F97A2C4-94AD-46A0-B976-94B126E93B46}" type="presParOf" srcId="{3E67B217-0D7F-4072-B5C9-24E6C68BB9EC}" destId="{CCB24D53-FC8D-4BAB-B5E1-65BB6C120E3E}" srcOrd="0" destOrd="0" presId="urn:microsoft.com/office/officeart/2005/8/layout/list1"/>
    <dgm:cxn modelId="{37963504-F89B-4775-B835-5175D0845C0C}" type="presParOf" srcId="{3E67B217-0D7F-4072-B5C9-24E6C68BB9EC}" destId="{5239C8AC-D558-43A7-A5C0-5D79ABB33FB1}" srcOrd="1" destOrd="0" presId="urn:microsoft.com/office/officeart/2005/8/layout/list1"/>
    <dgm:cxn modelId="{4CE16E65-3F7F-42FE-91C3-4A3A79EAD606}" type="presParOf" srcId="{4F6B136A-7319-4352-A23C-3229A268B31A}" destId="{FF14C723-37A6-4C01-848E-D3130AA2ECA6}" srcOrd="21" destOrd="0" presId="urn:microsoft.com/office/officeart/2005/8/layout/list1"/>
    <dgm:cxn modelId="{C06CE2E9-6F8C-43A2-9540-3F8DB6337B28}" type="presParOf" srcId="{4F6B136A-7319-4352-A23C-3229A268B31A}" destId="{50BF58FE-44A9-4EB1-9C08-F8D5CA16EEAE}" srcOrd="22" destOrd="0" presId="urn:microsoft.com/office/officeart/2005/8/layout/list1"/>
    <dgm:cxn modelId="{983067BE-73B3-4696-9F20-DE1890859248}" type="presParOf" srcId="{4F6B136A-7319-4352-A23C-3229A268B31A}" destId="{041B16D7-337C-4ED4-8BDB-4BBD5525626D}" srcOrd="23" destOrd="0" presId="urn:microsoft.com/office/officeart/2005/8/layout/list1"/>
    <dgm:cxn modelId="{2FB21E92-D0E8-4B20-A671-F72C16ECAEE9}" type="presParOf" srcId="{4F6B136A-7319-4352-A23C-3229A268B31A}" destId="{D436331D-DE07-4A52-BAE1-E6DB5261531D}" srcOrd="24" destOrd="0" presId="urn:microsoft.com/office/officeart/2005/8/layout/list1"/>
    <dgm:cxn modelId="{3432838F-6A15-488F-8035-6CE9C0F50330}" type="presParOf" srcId="{D436331D-DE07-4A52-BAE1-E6DB5261531D}" destId="{D341B75B-9F04-4713-91B6-541FF912509F}" srcOrd="0" destOrd="0" presId="urn:microsoft.com/office/officeart/2005/8/layout/list1"/>
    <dgm:cxn modelId="{E4530A5F-3501-4A14-BB09-55BFF3260451}" type="presParOf" srcId="{D436331D-DE07-4A52-BAE1-E6DB5261531D}" destId="{6B8D6256-58EE-4DA8-9C26-66B9EB5F6E73}" srcOrd="1" destOrd="0" presId="urn:microsoft.com/office/officeart/2005/8/layout/list1"/>
    <dgm:cxn modelId="{93A844FD-315A-4BFD-A570-417D99E7DFBC}" type="presParOf" srcId="{4F6B136A-7319-4352-A23C-3229A268B31A}" destId="{7852100D-A7C7-4EBB-AADD-5A737017FBF0}" srcOrd="25" destOrd="0" presId="urn:microsoft.com/office/officeart/2005/8/layout/list1"/>
    <dgm:cxn modelId="{2F73CD37-4CD2-46CC-B812-A7E105FF8363}" type="presParOf" srcId="{4F6B136A-7319-4352-A23C-3229A268B31A}" destId="{CA6A0E16-05AC-4117-B2A6-4386F0B3BB70}" srcOrd="26" destOrd="0" presId="urn:microsoft.com/office/officeart/2005/8/layout/list1"/>
    <dgm:cxn modelId="{FCDE7684-B72D-4518-BF22-103CE8329EE1}" type="presParOf" srcId="{4F6B136A-7319-4352-A23C-3229A268B31A}" destId="{5253D43F-79BD-46EE-85BF-FF6FD260D0FF}" srcOrd="27" destOrd="0" presId="urn:microsoft.com/office/officeart/2005/8/layout/list1"/>
    <dgm:cxn modelId="{B0FB4146-8F6F-4A30-A392-CD4FF8EFCA52}" type="presParOf" srcId="{4F6B136A-7319-4352-A23C-3229A268B31A}" destId="{FD5FE666-9F2F-4DCD-8AF3-7A2971ADDEBB}" srcOrd="28" destOrd="0" presId="urn:microsoft.com/office/officeart/2005/8/layout/list1"/>
    <dgm:cxn modelId="{99AFA8D0-AAC9-4017-A797-16F44C583B18}" type="presParOf" srcId="{FD5FE666-9F2F-4DCD-8AF3-7A2971ADDEBB}" destId="{EA062F21-C54E-42BA-848B-60706737250B}" srcOrd="0" destOrd="0" presId="urn:microsoft.com/office/officeart/2005/8/layout/list1"/>
    <dgm:cxn modelId="{736F0187-F2BE-4D6E-87F5-AFE7BB93413E}" type="presParOf" srcId="{FD5FE666-9F2F-4DCD-8AF3-7A2971ADDEBB}" destId="{5E14D0C4-76DD-4D5A-8589-21D9256D95FA}" srcOrd="1" destOrd="0" presId="urn:microsoft.com/office/officeart/2005/8/layout/list1"/>
    <dgm:cxn modelId="{11FA92E3-A50E-4DD0-BA97-B733887E0800}" type="presParOf" srcId="{4F6B136A-7319-4352-A23C-3229A268B31A}" destId="{B3A2EDAC-ECDB-405C-805E-105B2E348ABC}" srcOrd="29" destOrd="0" presId="urn:microsoft.com/office/officeart/2005/8/layout/list1"/>
    <dgm:cxn modelId="{EB5D9553-D7E3-4EAD-B699-7D0ADE0E6949}" type="presParOf" srcId="{4F6B136A-7319-4352-A23C-3229A268B31A}" destId="{6C738DE8-CDD2-436F-907C-2C550DCB0B9A}" srcOrd="30" destOrd="0" presId="urn:microsoft.com/office/officeart/2005/8/layout/list1"/>
    <dgm:cxn modelId="{D30A5C95-4170-4A03-9A3F-8E95B6DA07B5}" type="presParOf" srcId="{4F6B136A-7319-4352-A23C-3229A268B31A}" destId="{79122713-DE29-4498-AC18-D1E454F46BD2}" srcOrd="31" destOrd="0" presId="urn:microsoft.com/office/officeart/2005/8/layout/list1"/>
    <dgm:cxn modelId="{B60F6409-9E69-4479-BED4-AE35DCA0950B}" type="presParOf" srcId="{4F6B136A-7319-4352-A23C-3229A268B31A}" destId="{55955025-BA0C-4B46-A72E-F2B6C10961F5}" srcOrd="32" destOrd="0" presId="urn:microsoft.com/office/officeart/2005/8/layout/list1"/>
    <dgm:cxn modelId="{5A71D24E-300B-45E3-91AE-52EBBD2E38A8}" type="presParOf" srcId="{55955025-BA0C-4B46-A72E-F2B6C10961F5}" destId="{F7397A33-8F75-46FF-BD4A-ADCE8CBA40A0}" srcOrd="0" destOrd="0" presId="urn:microsoft.com/office/officeart/2005/8/layout/list1"/>
    <dgm:cxn modelId="{EA238653-7E5A-4C36-AFA4-953D9BA35A41}" type="presParOf" srcId="{55955025-BA0C-4B46-A72E-F2B6C10961F5}" destId="{79A04FF8-7DD7-4697-83BC-B88C9CB3C443}" srcOrd="1" destOrd="0" presId="urn:microsoft.com/office/officeart/2005/8/layout/list1"/>
    <dgm:cxn modelId="{BE3C3F4A-6FF5-4902-82FA-C03BA266DEB8}" type="presParOf" srcId="{4F6B136A-7319-4352-A23C-3229A268B31A}" destId="{6ED18986-47C8-45F2-8541-4368AB4E5BA7}" srcOrd="33" destOrd="0" presId="urn:microsoft.com/office/officeart/2005/8/layout/list1"/>
    <dgm:cxn modelId="{6CA2111B-2D79-41D5-9D3F-D2B593A193C7}" type="presParOf" srcId="{4F6B136A-7319-4352-A23C-3229A268B31A}" destId="{32C9B264-B1E7-4FE6-BFB9-797A21E4FA6A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5BCD35-855F-407D-B355-D5EA2170D89D}" type="doc">
      <dgm:prSet loTypeId="urn:microsoft.com/office/officeart/2005/8/layout/default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8194E3-A33C-4CFF-BA49-119EC657DB16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baseline="0" dirty="0">
              <a:solidFill>
                <a:schemeClr val="bg1"/>
              </a:solidFill>
              <a:latin typeface="Arial Narrow" pitchFamily="34" charset="0"/>
            </a:rPr>
            <a:t>систематическое выявление опасностей и профессиональных рисков, их регулярный анализ и оценку</a:t>
          </a:r>
        </a:p>
        <a:p>
          <a:pPr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baseline="0" dirty="0">
            <a:solidFill>
              <a:schemeClr val="bg1"/>
            </a:solidFill>
            <a:latin typeface="Arial Narrow" pitchFamily="34" charset="0"/>
          </a:endParaRPr>
        </a:p>
      </dgm:t>
    </dgm:pt>
    <dgm:pt modelId="{073111EF-C034-4174-B4BF-146DAD8980A5}" type="parTrans" cxnId="{5A765735-E555-45C8-A43B-640FF659677F}">
      <dgm:prSet/>
      <dgm:spPr/>
      <dgm:t>
        <a:bodyPr/>
        <a:lstStyle/>
        <a:p>
          <a:endParaRPr lang="ru-RU"/>
        </a:p>
      </dgm:t>
    </dgm:pt>
    <dgm:pt modelId="{16AF7B11-4DBC-4DA6-ABAF-0B6D1F5BB571}" type="sibTrans" cxnId="{5A765735-E555-45C8-A43B-640FF659677F}">
      <dgm:prSet/>
      <dgm:spPr/>
      <dgm:t>
        <a:bodyPr/>
        <a:lstStyle/>
        <a:p>
          <a:endParaRPr lang="ru-RU"/>
        </a:p>
      </dgm:t>
    </dgm:pt>
    <dgm:pt modelId="{01F737A1-084B-4883-95D1-9E6BC03EF585}">
      <dgm:prSet custT="1"/>
      <dgm:spPr/>
      <dgm:t>
        <a:bodyPr/>
        <a:lstStyle/>
        <a:p>
          <a:pPr rtl="0"/>
          <a:r>
            <a:rPr lang="ru-RU" sz="1600" dirty="0">
              <a:solidFill>
                <a:schemeClr val="bg1"/>
              </a:solidFill>
              <a:latin typeface="Arial Narrow" pitchFamily="34" charset="0"/>
            </a:rPr>
            <a:t>разработка и утверждение правил (стандартов) организации  по охране труда , а также инструкций по охране труда для работников с учетом мнения профсоюза</a:t>
          </a:r>
        </a:p>
      </dgm:t>
    </dgm:pt>
    <dgm:pt modelId="{E4E5D2E7-83CB-409D-A0B4-2737A8FCDE52}" type="parTrans" cxnId="{DC573039-8BA6-4FC2-8C3D-D7E97447CD88}">
      <dgm:prSet/>
      <dgm:spPr/>
      <dgm:t>
        <a:bodyPr/>
        <a:lstStyle/>
        <a:p>
          <a:endParaRPr lang="ru-RU"/>
        </a:p>
      </dgm:t>
    </dgm:pt>
    <dgm:pt modelId="{759CBA2E-7DBF-40A6-B404-83974C210806}" type="sibTrans" cxnId="{DC573039-8BA6-4FC2-8C3D-D7E97447CD88}">
      <dgm:prSet/>
      <dgm:spPr/>
      <dgm:t>
        <a:bodyPr/>
        <a:lstStyle/>
        <a:p>
          <a:endParaRPr lang="ru-RU"/>
        </a:p>
      </dgm:t>
    </dgm:pt>
    <dgm:pt modelId="{6BACDCF8-70DD-4AE4-BB83-2D727CC53ED9}">
      <dgm:prSet custT="1"/>
      <dgm:spPr/>
      <dgm:t>
        <a:bodyPr/>
        <a:lstStyle/>
        <a:p>
          <a:pPr rtl="0"/>
          <a:r>
            <a:rPr lang="ru-RU" sz="1600" dirty="0">
              <a:solidFill>
                <a:schemeClr val="bg1"/>
              </a:solidFill>
              <a:latin typeface="Arial Narrow" pitchFamily="34" charset="0"/>
            </a:rPr>
            <a:t>ведение реестра (перечня) нормативных правовых актов, содержащих требования охраны труда, в соответствии со спецификой своей деятельности, а также доступ работников к актуальным редакциям данных нормативных правовых актов</a:t>
          </a:r>
        </a:p>
      </dgm:t>
    </dgm:pt>
    <dgm:pt modelId="{1CD1F51A-62B5-4ADD-95C9-5AB9DA9DBA24}" type="parTrans" cxnId="{10E9AC77-E515-4717-8EBE-7985F17787A6}">
      <dgm:prSet/>
      <dgm:spPr/>
      <dgm:t>
        <a:bodyPr/>
        <a:lstStyle/>
        <a:p>
          <a:endParaRPr lang="ru-RU"/>
        </a:p>
      </dgm:t>
    </dgm:pt>
    <dgm:pt modelId="{BFB44EAC-5CD2-48B2-BCC8-60325AC2538C}" type="sibTrans" cxnId="{10E9AC77-E515-4717-8EBE-7985F17787A6}">
      <dgm:prSet/>
      <dgm:spPr/>
      <dgm:t>
        <a:bodyPr/>
        <a:lstStyle/>
        <a:p>
          <a:endParaRPr lang="ru-RU"/>
        </a:p>
      </dgm:t>
    </dgm:pt>
    <dgm:pt modelId="{82FD97AF-4C40-4EEA-86C3-DAEDE9DE1EC2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>
              <a:solidFill>
                <a:schemeClr val="bg1"/>
              </a:solidFill>
              <a:latin typeface="Arial Narrow" pitchFamily="34" charset="0"/>
            </a:rPr>
            <a:t>заблаговременная разработка мер, направленных на обеспечение безопасных условий и охраны труда, определение профессиональных рисков перед вводом в эксплуатацию производственных объектов, вновь организованных рабочих мест</a:t>
          </a:r>
        </a:p>
        <a:p>
          <a:pPr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baseline="0" dirty="0">
            <a:solidFill>
              <a:schemeClr val="bg1"/>
            </a:solidFill>
            <a:latin typeface="Arial Narrow" pitchFamily="34" charset="0"/>
          </a:endParaRPr>
        </a:p>
      </dgm:t>
    </dgm:pt>
    <dgm:pt modelId="{3581EE00-CB96-4BD3-9350-52D0B9E75C90}" type="sibTrans" cxnId="{4C2C4513-175C-4B8D-BA3C-D6DC3994FC94}">
      <dgm:prSet/>
      <dgm:spPr/>
      <dgm:t>
        <a:bodyPr/>
        <a:lstStyle/>
        <a:p>
          <a:endParaRPr lang="ru-RU"/>
        </a:p>
      </dgm:t>
    </dgm:pt>
    <dgm:pt modelId="{6BD582F3-F40F-43C8-9744-0C015B20A679}" type="parTrans" cxnId="{4C2C4513-175C-4B8D-BA3C-D6DC3994FC94}">
      <dgm:prSet/>
      <dgm:spPr/>
      <dgm:t>
        <a:bodyPr/>
        <a:lstStyle/>
        <a:p>
          <a:endParaRPr lang="ru-RU"/>
        </a:p>
      </dgm:t>
    </dgm:pt>
    <dgm:pt modelId="{129CBA1B-311C-4375-8AE6-FAEBB8F1584E}" type="pres">
      <dgm:prSet presAssocID="{545BCD35-855F-407D-B355-D5EA2170D89D}" presName="diagram" presStyleCnt="0">
        <dgm:presLayoutVars>
          <dgm:dir/>
          <dgm:resizeHandles val="exact"/>
        </dgm:presLayoutVars>
      </dgm:prSet>
      <dgm:spPr/>
    </dgm:pt>
    <dgm:pt modelId="{CBB6F214-51DF-40E3-BFFF-C4C56C480AAD}" type="pres">
      <dgm:prSet presAssocID="{348194E3-A33C-4CFF-BA49-119EC657DB16}" presName="node" presStyleLbl="node1" presStyleIdx="0" presStyleCnt="4">
        <dgm:presLayoutVars>
          <dgm:bulletEnabled val="1"/>
        </dgm:presLayoutVars>
      </dgm:prSet>
      <dgm:spPr/>
    </dgm:pt>
    <dgm:pt modelId="{AF926E34-F67C-4D9F-A7A4-39F91B812F2D}" type="pres">
      <dgm:prSet presAssocID="{16AF7B11-4DBC-4DA6-ABAF-0B6D1F5BB571}" presName="sibTrans" presStyleCnt="0"/>
      <dgm:spPr/>
    </dgm:pt>
    <dgm:pt modelId="{07D6F565-CF53-435C-AC21-46C22E812A8C}" type="pres">
      <dgm:prSet presAssocID="{82FD97AF-4C40-4EEA-86C3-DAEDE9DE1EC2}" presName="node" presStyleLbl="node1" presStyleIdx="1" presStyleCnt="4">
        <dgm:presLayoutVars>
          <dgm:bulletEnabled val="1"/>
        </dgm:presLayoutVars>
      </dgm:prSet>
      <dgm:spPr/>
    </dgm:pt>
    <dgm:pt modelId="{5FA5875C-0038-4B45-A14F-D4D433A761EA}" type="pres">
      <dgm:prSet presAssocID="{3581EE00-CB96-4BD3-9350-52D0B9E75C90}" presName="sibTrans" presStyleCnt="0"/>
      <dgm:spPr/>
    </dgm:pt>
    <dgm:pt modelId="{4BF190A6-E88E-4995-9B65-144B2663EA06}" type="pres">
      <dgm:prSet presAssocID="{01F737A1-084B-4883-95D1-9E6BC03EF585}" presName="node" presStyleLbl="node1" presStyleIdx="2" presStyleCnt="4">
        <dgm:presLayoutVars>
          <dgm:bulletEnabled val="1"/>
        </dgm:presLayoutVars>
      </dgm:prSet>
      <dgm:spPr/>
    </dgm:pt>
    <dgm:pt modelId="{CE7A1867-4719-4ED2-8141-01AF512DB662}" type="pres">
      <dgm:prSet presAssocID="{759CBA2E-7DBF-40A6-B404-83974C210806}" presName="sibTrans" presStyleCnt="0"/>
      <dgm:spPr/>
    </dgm:pt>
    <dgm:pt modelId="{79DE0236-ACF3-4E73-A4E1-8E4A5C36B888}" type="pres">
      <dgm:prSet presAssocID="{6BACDCF8-70DD-4AE4-BB83-2D727CC53ED9}" presName="node" presStyleLbl="node1" presStyleIdx="3" presStyleCnt="4">
        <dgm:presLayoutVars>
          <dgm:bulletEnabled val="1"/>
        </dgm:presLayoutVars>
      </dgm:prSet>
      <dgm:spPr/>
    </dgm:pt>
  </dgm:ptLst>
  <dgm:cxnLst>
    <dgm:cxn modelId="{4C2C4513-175C-4B8D-BA3C-D6DC3994FC94}" srcId="{545BCD35-855F-407D-B355-D5EA2170D89D}" destId="{82FD97AF-4C40-4EEA-86C3-DAEDE9DE1EC2}" srcOrd="1" destOrd="0" parTransId="{6BD582F3-F40F-43C8-9744-0C015B20A679}" sibTransId="{3581EE00-CB96-4BD3-9350-52D0B9E75C90}"/>
    <dgm:cxn modelId="{73C2EB1E-0A7C-4B7D-9031-D89E59104439}" type="presOf" srcId="{6BACDCF8-70DD-4AE4-BB83-2D727CC53ED9}" destId="{79DE0236-ACF3-4E73-A4E1-8E4A5C36B888}" srcOrd="0" destOrd="0" presId="urn:microsoft.com/office/officeart/2005/8/layout/default#4"/>
    <dgm:cxn modelId="{5A765735-E555-45C8-A43B-640FF659677F}" srcId="{545BCD35-855F-407D-B355-D5EA2170D89D}" destId="{348194E3-A33C-4CFF-BA49-119EC657DB16}" srcOrd="0" destOrd="0" parTransId="{073111EF-C034-4174-B4BF-146DAD8980A5}" sibTransId="{16AF7B11-4DBC-4DA6-ABAF-0B6D1F5BB571}"/>
    <dgm:cxn modelId="{DC573039-8BA6-4FC2-8C3D-D7E97447CD88}" srcId="{545BCD35-855F-407D-B355-D5EA2170D89D}" destId="{01F737A1-084B-4883-95D1-9E6BC03EF585}" srcOrd="2" destOrd="0" parTransId="{E4E5D2E7-83CB-409D-A0B4-2737A8FCDE52}" sibTransId="{759CBA2E-7DBF-40A6-B404-83974C210806}"/>
    <dgm:cxn modelId="{E0B53F57-90BF-4925-B46F-3F87C8A2E447}" type="presOf" srcId="{348194E3-A33C-4CFF-BA49-119EC657DB16}" destId="{CBB6F214-51DF-40E3-BFFF-C4C56C480AAD}" srcOrd="0" destOrd="0" presId="urn:microsoft.com/office/officeart/2005/8/layout/default#4"/>
    <dgm:cxn modelId="{10E9AC77-E515-4717-8EBE-7985F17787A6}" srcId="{545BCD35-855F-407D-B355-D5EA2170D89D}" destId="{6BACDCF8-70DD-4AE4-BB83-2D727CC53ED9}" srcOrd="3" destOrd="0" parTransId="{1CD1F51A-62B5-4ADD-95C9-5AB9DA9DBA24}" sibTransId="{BFB44EAC-5CD2-48B2-BCC8-60325AC2538C}"/>
    <dgm:cxn modelId="{33C8CE77-34E6-42E1-9DF9-8EE2DA269D33}" type="presOf" srcId="{82FD97AF-4C40-4EEA-86C3-DAEDE9DE1EC2}" destId="{07D6F565-CF53-435C-AC21-46C22E812A8C}" srcOrd="0" destOrd="0" presId="urn:microsoft.com/office/officeart/2005/8/layout/default#4"/>
    <dgm:cxn modelId="{662A47B5-102D-4953-8701-193A02698AE9}" type="presOf" srcId="{01F737A1-084B-4883-95D1-9E6BC03EF585}" destId="{4BF190A6-E88E-4995-9B65-144B2663EA06}" srcOrd="0" destOrd="0" presId="urn:microsoft.com/office/officeart/2005/8/layout/default#4"/>
    <dgm:cxn modelId="{726150B5-7D50-4A7E-A7B5-F74D4AAADB91}" type="presOf" srcId="{545BCD35-855F-407D-B355-D5EA2170D89D}" destId="{129CBA1B-311C-4375-8AE6-FAEBB8F1584E}" srcOrd="0" destOrd="0" presId="urn:microsoft.com/office/officeart/2005/8/layout/default#4"/>
    <dgm:cxn modelId="{6B616976-714F-4D1F-ADF0-95CE138B48A7}" type="presParOf" srcId="{129CBA1B-311C-4375-8AE6-FAEBB8F1584E}" destId="{CBB6F214-51DF-40E3-BFFF-C4C56C480AAD}" srcOrd="0" destOrd="0" presId="urn:microsoft.com/office/officeart/2005/8/layout/default#4"/>
    <dgm:cxn modelId="{A142226E-B05F-4912-8348-DC9C7302D393}" type="presParOf" srcId="{129CBA1B-311C-4375-8AE6-FAEBB8F1584E}" destId="{AF926E34-F67C-4D9F-A7A4-39F91B812F2D}" srcOrd="1" destOrd="0" presId="urn:microsoft.com/office/officeart/2005/8/layout/default#4"/>
    <dgm:cxn modelId="{3590E388-4C2C-4BBA-BFA8-187790ABF786}" type="presParOf" srcId="{129CBA1B-311C-4375-8AE6-FAEBB8F1584E}" destId="{07D6F565-CF53-435C-AC21-46C22E812A8C}" srcOrd="2" destOrd="0" presId="urn:microsoft.com/office/officeart/2005/8/layout/default#4"/>
    <dgm:cxn modelId="{6BE7823E-F80E-49C8-AD7B-1E92A99B6E45}" type="presParOf" srcId="{129CBA1B-311C-4375-8AE6-FAEBB8F1584E}" destId="{5FA5875C-0038-4B45-A14F-D4D433A761EA}" srcOrd="3" destOrd="0" presId="urn:microsoft.com/office/officeart/2005/8/layout/default#4"/>
    <dgm:cxn modelId="{04C9D945-3BEC-4AF5-BDDF-C34AC24A4E3C}" type="presParOf" srcId="{129CBA1B-311C-4375-8AE6-FAEBB8F1584E}" destId="{4BF190A6-E88E-4995-9B65-144B2663EA06}" srcOrd="4" destOrd="0" presId="urn:microsoft.com/office/officeart/2005/8/layout/default#4"/>
    <dgm:cxn modelId="{3BE6BF7F-5BB0-4834-9C5F-C1742D0758DC}" type="presParOf" srcId="{129CBA1B-311C-4375-8AE6-FAEBB8F1584E}" destId="{CE7A1867-4719-4ED2-8141-01AF512DB662}" srcOrd="5" destOrd="0" presId="urn:microsoft.com/office/officeart/2005/8/layout/default#4"/>
    <dgm:cxn modelId="{979FD074-20C0-423C-80E8-3819C637E3A6}" type="presParOf" srcId="{129CBA1B-311C-4375-8AE6-FAEBB8F1584E}" destId="{79DE0236-ACF3-4E73-A4E1-8E4A5C36B888}" srcOrd="6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9C21C-6DD8-4AC9-88F8-FAE25B3E7B8C}">
      <dsp:nvSpPr>
        <dsp:cNvPr id="0" name=""/>
        <dsp:cNvSpPr/>
      </dsp:nvSpPr>
      <dsp:spPr>
        <a:xfrm>
          <a:off x="32199" y="78475"/>
          <a:ext cx="2632792" cy="1579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Глава 33.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Общие положения</a:t>
          </a:r>
        </a:p>
      </dsp:txBody>
      <dsp:txXfrm>
        <a:off x="32199" y="78475"/>
        <a:ext cx="2632792" cy="1579675"/>
      </dsp:txXfrm>
    </dsp:sp>
    <dsp:sp modelId="{DB8DEFA6-1189-4EDE-98F7-BA7E5CAA8801}">
      <dsp:nvSpPr>
        <dsp:cNvPr id="0" name=""/>
        <dsp:cNvSpPr/>
      </dsp:nvSpPr>
      <dsp:spPr>
        <a:xfrm>
          <a:off x="2912526" y="78475"/>
          <a:ext cx="2632792" cy="1579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Глава 34.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Государственное управление охраной труда</a:t>
          </a:r>
        </a:p>
      </dsp:txBody>
      <dsp:txXfrm>
        <a:off x="2912526" y="78475"/>
        <a:ext cx="2632792" cy="1579675"/>
      </dsp:txXfrm>
    </dsp:sp>
    <dsp:sp modelId="{CB118F59-BC35-4120-A488-5906C5A0279E}">
      <dsp:nvSpPr>
        <dsp:cNvPr id="0" name=""/>
        <dsp:cNvSpPr/>
      </dsp:nvSpPr>
      <dsp:spPr>
        <a:xfrm>
          <a:off x="5720821" y="78475"/>
          <a:ext cx="2632792" cy="1579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Глава 35.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Права и обязанности работодателя и работника в области охраны труда</a:t>
          </a:r>
        </a:p>
      </dsp:txBody>
      <dsp:txXfrm>
        <a:off x="5720821" y="78475"/>
        <a:ext cx="2632792" cy="1579675"/>
      </dsp:txXfrm>
    </dsp:sp>
    <dsp:sp modelId="{4C2D4A04-109E-4B6C-9574-9F65658CC754}">
      <dsp:nvSpPr>
        <dsp:cNvPr id="0" name=""/>
        <dsp:cNvSpPr/>
      </dsp:nvSpPr>
      <dsp:spPr>
        <a:xfrm>
          <a:off x="32199" y="2526746"/>
          <a:ext cx="2632792" cy="1579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Глава 36.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Управление охраной труда у работодателя</a:t>
          </a:r>
        </a:p>
      </dsp:txBody>
      <dsp:txXfrm>
        <a:off x="32199" y="2526746"/>
        <a:ext cx="2632792" cy="1579675"/>
      </dsp:txXfrm>
    </dsp:sp>
    <dsp:sp modelId="{8C00E704-0CF5-4E55-818D-91E07D867E43}">
      <dsp:nvSpPr>
        <dsp:cNvPr id="0" name=""/>
        <dsp:cNvSpPr/>
      </dsp:nvSpPr>
      <dsp:spPr>
        <a:xfrm>
          <a:off x="2912526" y="2598747"/>
          <a:ext cx="2632792" cy="1579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Глава 36.1.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Требования охраны труда к производственным объектам  и средствам производства </a:t>
          </a:r>
        </a:p>
      </dsp:txBody>
      <dsp:txXfrm>
        <a:off x="2912526" y="2598747"/>
        <a:ext cx="2632792" cy="1579675"/>
      </dsp:txXfrm>
    </dsp:sp>
    <dsp:sp modelId="{9FA09BB6-93E3-4AB2-A514-46D6FDE7841C}">
      <dsp:nvSpPr>
        <dsp:cNvPr id="0" name=""/>
        <dsp:cNvSpPr/>
      </dsp:nvSpPr>
      <dsp:spPr>
        <a:xfrm>
          <a:off x="5760628" y="2592286"/>
          <a:ext cx="2632792" cy="15796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Глава 36.2.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Расследование, оформление и учет случаев повреждения здоровья работников, связанных с исполнением трудовых обязанностей</a:t>
          </a:r>
        </a:p>
      </dsp:txBody>
      <dsp:txXfrm>
        <a:off x="5760628" y="2592286"/>
        <a:ext cx="2632792" cy="15796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B6F214-51DF-40E3-BFFF-C4C56C480AAD}">
      <dsp:nvSpPr>
        <dsp:cNvPr id="0" name=""/>
        <dsp:cNvSpPr/>
      </dsp:nvSpPr>
      <dsp:spPr>
        <a:xfrm>
          <a:off x="504069" y="0"/>
          <a:ext cx="3652226" cy="21913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>
              <a:solidFill>
                <a:schemeClr val="bg1"/>
              </a:solidFill>
              <a:latin typeface="Arial Narrow" pitchFamily="34" charset="0"/>
            </a:rPr>
            <a:t>лично участвовать в обеспечении безопасных условий труда на своем рабочем месте в пределах своей трудовой функции</a:t>
          </a:r>
          <a:endParaRPr lang="ru-RU" sz="1600" b="1" i="0" kern="1200" baseline="0" dirty="0">
            <a:solidFill>
              <a:schemeClr val="bg1"/>
            </a:solidFill>
            <a:latin typeface="Arial Narrow" pitchFamily="34" charset="0"/>
          </a:endParaRP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b="1" i="0" kern="1200" baseline="0" dirty="0">
            <a:solidFill>
              <a:schemeClr val="bg1"/>
            </a:solidFill>
            <a:latin typeface="Arial Narrow" pitchFamily="34" charset="0"/>
          </a:endParaRPr>
        </a:p>
      </dsp:txBody>
      <dsp:txXfrm>
        <a:off x="504069" y="0"/>
        <a:ext cx="3652226" cy="2191336"/>
      </dsp:txXfrm>
    </dsp:sp>
    <dsp:sp modelId="{07D6F565-CF53-435C-AC21-46C22E812A8C}">
      <dsp:nvSpPr>
        <dsp:cNvPr id="0" name=""/>
        <dsp:cNvSpPr/>
      </dsp:nvSpPr>
      <dsp:spPr>
        <a:xfrm>
          <a:off x="4896529" y="0"/>
          <a:ext cx="3652226" cy="21913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>
              <a:solidFill>
                <a:schemeClr val="bg1"/>
              </a:solidFill>
              <a:latin typeface="Arial Narrow" pitchFamily="34" charset="0"/>
            </a:rPr>
            <a:t>правильно использовать оборудование, инструмент, сырье и материалы, применять технологию</a:t>
          </a:r>
          <a:endParaRPr lang="ru-RU" sz="1600" b="1" i="0" kern="1200" baseline="0" dirty="0">
            <a:solidFill>
              <a:schemeClr val="bg1"/>
            </a:solidFill>
            <a:latin typeface="Arial Narrow" pitchFamily="34" charset="0"/>
          </a:endParaRP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b="1" i="0" kern="1200" baseline="0" dirty="0">
            <a:solidFill>
              <a:schemeClr val="bg1"/>
            </a:solidFill>
            <a:latin typeface="Arial Narrow" pitchFamily="34" charset="0"/>
          </a:endParaRPr>
        </a:p>
      </dsp:txBody>
      <dsp:txXfrm>
        <a:off x="4896529" y="0"/>
        <a:ext cx="3652226" cy="2191336"/>
      </dsp:txXfrm>
    </dsp:sp>
    <dsp:sp modelId="{134BA427-4574-4C35-98A4-E868EBC1B6BD}">
      <dsp:nvSpPr>
        <dsp:cNvPr id="0" name=""/>
        <dsp:cNvSpPr/>
      </dsp:nvSpPr>
      <dsp:spPr>
        <a:xfrm>
          <a:off x="380204" y="2448278"/>
          <a:ext cx="3940277" cy="21913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>
              <a:solidFill>
                <a:schemeClr val="bg1"/>
              </a:solidFill>
              <a:latin typeface="Arial Narrow" pitchFamily="34" charset="0"/>
            </a:rPr>
            <a:t>следить за исправностью используемых оборудования и инструментов</a:t>
          </a:r>
          <a:endParaRPr lang="ru-RU" sz="1600" b="1" i="0" kern="1200" baseline="0" dirty="0">
            <a:solidFill>
              <a:schemeClr val="bg1"/>
            </a:solidFill>
            <a:latin typeface="Arial Narrow" pitchFamily="34" charset="0"/>
          </a:endParaRP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b="1" i="0" kern="1200" baseline="0" dirty="0">
            <a:solidFill>
              <a:schemeClr val="bg1"/>
            </a:solidFill>
            <a:latin typeface="Arial Narrow" pitchFamily="34" charset="0"/>
          </a:endParaRPr>
        </a:p>
      </dsp:txBody>
      <dsp:txXfrm>
        <a:off x="380204" y="2448278"/>
        <a:ext cx="3940277" cy="2191336"/>
      </dsp:txXfrm>
    </dsp:sp>
    <dsp:sp modelId="{1F4824E5-AEFC-4BA2-8B21-2894A2986C1D}">
      <dsp:nvSpPr>
        <dsp:cNvPr id="0" name=""/>
        <dsp:cNvSpPr/>
      </dsp:nvSpPr>
      <dsp:spPr>
        <a:xfrm>
          <a:off x="4732380" y="2448278"/>
          <a:ext cx="4079756" cy="21913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>
              <a:solidFill>
                <a:schemeClr val="bg1"/>
              </a:solidFill>
              <a:latin typeface="Arial Narrow" pitchFamily="34" charset="0"/>
            </a:rPr>
            <a:t>немедленно предпринять меры по устранению выявленных неисправностей, нарушений применяемой технологии, несоответствий используемых сырья и материалов в соответствии со своими должностными обязанностями, извещать своего непосредственного или вышестоящего руководителя о подобных случаях</a:t>
          </a:r>
        </a:p>
      </dsp:txBody>
      <dsp:txXfrm>
        <a:off x="4732380" y="2448278"/>
        <a:ext cx="4079756" cy="219133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E1541-C3C3-49BF-8E4B-019E84F9E16B}">
      <dsp:nvSpPr>
        <dsp:cNvPr id="0" name=""/>
        <dsp:cNvSpPr/>
      </dsp:nvSpPr>
      <dsp:spPr>
        <a:xfrm>
          <a:off x="0" y="281775"/>
          <a:ext cx="79928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698AE-03DC-4549-B3A0-A24EDA5C521D}">
      <dsp:nvSpPr>
        <dsp:cNvPr id="0" name=""/>
        <dsp:cNvSpPr/>
      </dsp:nvSpPr>
      <dsp:spPr>
        <a:xfrm>
          <a:off x="0" y="72009"/>
          <a:ext cx="6632114" cy="3612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217. Система управления охраной труда у работодателя</a:t>
          </a:r>
        </a:p>
      </dsp:txBody>
      <dsp:txXfrm>
        <a:off x="17633" y="89642"/>
        <a:ext cx="6596848" cy="325940"/>
      </dsp:txXfrm>
    </dsp:sp>
    <dsp:sp modelId="{98B32B75-E3E4-446A-9D51-B82056FCB04B}">
      <dsp:nvSpPr>
        <dsp:cNvPr id="0" name=""/>
        <dsp:cNvSpPr/>
      </dsp:nvSpPr>
      <dsp:spPr>
        <a:xfrm>
          <a:off x="0" y="848021"/>
          <a:ext cx="79928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98AE1C-9EDB-4B6D-ABA8-D4BC571C84E5}">
      <dsp:nvSpPr>
        <dsp:cNvPr id="0" name=""/>
        <dsp:cNvSpPr/>
      </dsp:nvSpPr>
      <dsp:spPr>
        <a:xfrm>
          <a:off x="0" y="576065"/>
          <a:ext cx="6552105" cy="4078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217.1.  Профессиональные риски</a:t>
          </a:r>
        </a:p>
      </dsp:txBody>
      <dsp:txXfrm>
        <a:off x="19909" y="595974"/>
        <a:ext cx="6512287" cy="368027"/>
      </dsp:txXfrm>
    </dsp:sp>
    <dsp:sp modelId="{B31763CB-303A-4606-AFFD-F3864996BED6}">
      <dsp:nvSpPr>
        <dsp:cNvPr id="0" name=""/>
        <dsp:cNvSpPr/>
      </dsp:nvSpPr>
      <dsp:spPr>
        <a:xfrm>
          <a:off x="0" y="1343642"/>
          <a:ext cx="79928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8125B-14AC-4B02-86B4-DD759DE71ED2}">
      <dsp:nvSpPr>
        <dsp:cNvPr id="0" name=""/>
        <dsp:cNvSpPr/>
      </dsp:nvSpPr>
      <dsp:spPr>
        <a:xfrm>
          <a:off x="0" y="1152128"/>
          <a:ext cx="6511430" cy="33722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218.  Обучение по охране труда</a:t>
          </a:r>
        </a:p>
      </dsp:txBody>
      <dsp:txXfrm>
        <a:off x="16462" y="1168590"/>
        <a:ext cx="6478506" cy="304297"/>
      </dsp:txXfrm>
    </dsp:sp>
    <dsp:sp modelId="{50BF58FE-44A9-4EB1-9C08-F8D5CA16EEAE}">
      <dsp:nvSpPr>
        <dsp:cNvPr id="0" name=""/>
        <dsp:cNvSpPr/>
      </dsp:nvSpPr>
      <dsp:spPr>
        <a:xfrm>
          <a:off x="0" y="2074069"/>
          <a:ext cx="79928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39C8AC-D558-43A7-A5C0-5D79ABB33FB1}">
      <dsp:nvSpPr>
        <dsp:cNvPr id="0" name=""/>
        <dsp:cNvSpPr/>
      </dsp:nvSpPr>
      <dsp:spPr>
        <a:xfrm>
          <a:off x="0" y="1656184"/>
          <a:ext cx="6540971" cy="5720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219. Медицинские осмотры  и психиатрические освидетельствования некоторых категорий работников</a:t>
          </a:r>
        </a:p>
      </dsp:txBody>
      <dsp:txXfrm>
        <a:off x="27924" y="1684108"/>
        <a:ext cx="6485123" cy="516178"/>
      </dsp:txXfrm>
    </dsp:sp>
    <dsp:sp modelId="{CA6A0E16-05AC-4117-B2A6-4386F0B3BB70}">
      <dsp:nvSpPr>
        <dsp:cNvPr id="0" name=""/>
        <dsp:cNvSpPr/>
      </dsp:nvSpPr>
      <dsp:spPr>
        <a:xfrm>
          <a:off x="0" y="2574685"/>
          <a:ext cx="79928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8D6256-58EE-4DA8-9C26-66B9EB5F6E73}">
      <dsp:nvSpPr>
        <dsp:cNvPr id="0" name=""/>
        <dsp:cNvSpPr/>
      </dsp:nvSpPr>
      <dsp:spPr>
        <a:xfrm>
          <a:off x="0" y="2376264"/>
          <a:ext cx="6575996" cy="3422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220. Средства индивидуальной защиты</a:t>
          </a:r>
        </a:p>
      </dsp:txBody>
      <dsp:txXfrm>
        <a:off x="16706" y="2392970"/>
        <a:ext cx="6542584" cy="308804"/>
      </dsp:txXfrm>
    </dsp:sp>
    <dsp:sp modelId="{32C9B264-B1E7-4FE6-BFB9-797A21E4FA6A}">
      <dsp:nvSpPr>
        <dsp:cNvPr id="0" name=""/>
        <dsp:cNvSpPr/>
      </dsp:nvSpPr>
      <dsp:spPr>
        <a:xfrm>
          <a:off x="0" y="3194023"/>
          <a:ext cx="79928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A04FF8-7DD7-4697-83BC-B88C9CB3C443}">
      <dsp:nvSpPr>
        <dsp:cNvPr id="0" name=""/>
        <dsp:cNvSpPr/>
      </dsp:nvSpPr>
      <dsp:spPr>
        <a:xfrm>
          <a:off x="0" y="2808311"/>
          <a:ext cx="6582319" cy="4609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221.  Обеспечение работников молоком, другими равноценными пищевыми продуктами, лечебно-профилактическим питанием </a:t>
          </a:r>
        </a:p>
      </dsp:txBody>
      <dsp:txXfrm>
        <a:off x="22501" y="2830812"/>
        <a:ext cx="6537317" cy="415935"/>
      </dsp:txXfrm>
    </dsp:sp>
    <dsp:sp modelId="{A6839AB0-4145-4BD8-8127-A0F75CB21C0A}">
      <dsp:nvSpPr>
        <dsp:cNvPr id="0" name=""/>
        <dsp:cNvSpPr/>
      </dsp:nvSpPr>
      <dsp:spPr>
        <a:xfrm>
          <a:off x="0" y="3647623"/>
          <a:ext cx="79928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B68470-657D-45DF-9B1B-ED9BD09A3CC7}">
      <dsp:nvSpPr>
        <dsp:cNvPr id="0" name=""/>
        <dsp:cNvSpPr/>
      </dsp:nvSpPr>
      <dsp:spPr>
        <a:xfrm>
          <a:off x="0" y="3456386"/>
          <a:ext cx="6542650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222. Служба охраны труда у работодателя</a:t>
          </a:r>
        </a:p>
      </dsp:txBody>
      <dsp:txXfrm>
        <a:off x="14410" y="3470796"/>
        <a:ext cx="6513830" cy="266380"/>
      </dsp:txXfrm>
    </dsp:sp>
    <dsp:sp modelId="{56EEAB5D-0DBE-435F-BB4A-9AA467CFB73E}">
      <dsp:nvSpPr>
        <dsp:cNvPr id="0" name=""/>
        <dsp:cNvSpPr/>
      </dsp:nvSpPr>
      <dsp:spPr>
        <a:xfrm>
          <a:off x="0" y="4101223"/>
          <a:ext cx="79928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BFE55A-25F7-4C3A-BA17-6865F114A7FB}">
      <dsp:nvSpPr>
        <dsp:cNvPr id="0" name=""/>
        <dsp:cNvSpPr/>
      </dsp:nvSpPr>
      <dsp:spPr>
        <a:xfrm>
          <a:off x="0" y="3960445"/>
          <a:ext cx="6533362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223. Комитеты (комиссии) по охране труда</a:t>
          </a:r>
        </a:p>
      </dsp:txBody>
      <dsp:txXfrm>
        <a:off x="14410" y="3974855"/>
        <a:ext cx="6504542" cy="266380"/>
      </dsp:txXfrm>
    </dsp:sp>
    <dsp:sp modelId="{49C3C2B0-05BF-4996-A3EF-836AF105ED85}">
      <dsp:nvSpPr>
        <dsp:cNvPr id="0" name=""/>
        <dsp:cNvSpPr/>
      </dsp:nvSpPr>
      <dsp:spPr>
        <a:xfrm>
          <a:off x="0" y="4554823"/>
          <a:ext cx="79928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8B3984-3C09-49DA-ADA4-DFAF8BB76A0E}">
      <dsp:nvSpPr>
        <dsp:cNvPr id="0" name=""/>
        <dsp:cNvSpPr/>
      </dsp:nvSpPr>
      <dsp:spPr>
        <a:xfrm>
          <a:off x="0" y="4392489"/>
          <a:ext cx="6533418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224 Финансирование мероприятий по улучшению и охране труда</a:t>
          </a:r>
        </a:p>
      </dsp:txBody>
      <dsp:txXfrm>
        <a:off x="14410" y="4406899"/>
        <a:ext cx="6504598" cy="266380"/>
      </dsp:txXfrm>
    </dsp:sp>
    <dsp:sp modelId="{E54921D0-5C76-442F-80C9-A27913FF558D}">
      <dsp:nvSpPr>
        <dsp:cNvPr id="0" name=""/>
        <dsp:cNvSpPr/>
      </dsp:nvSpPr>
      <dsp:spPr>
        <a:xfrm>
          <a:off x="0" y="4968551"/>
          <a:ext cx="79928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19C84B-C371-4F78-93A9-E5F125AE3E2F}">
      <dsp:nvSpPr>
        <dsp:cNvPr id="0" name=""/>
        <dsp:cNvSpPr/>
      </dsp:nvSpPr>
      <dsp:spPr>
        <a:xfrm>
          <a:off x="0" y="4824537"/>
          <a:ext cx="6571296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224.1 Услуги в области охраны труда</a:t>
          </a:r>
        </a:p>
      </dsp:txBody>
      <dsp:txXfrm>
        <a:off x="14410" y="4838947"/>
        <a:ext cx="6542476" cy="26638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A07B32-E68D-4C06-9CFB-B8126C09CD60}">
      <dsp:nvSpPr>
        <dsp:cNvPr id="0" name=""/>
        <dsp:cNvSpPr/>
      </dsp:nvSpPr>
      <dsp:spPr>
        <a:xfrm>
          <a:off x="0" y="0"/>
          <a:ext cx="6708985" cy="5184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  <a:latin typeface="Arial Narrow" pitchFamily="34" charset="0"/>
            </a:rPr>
            <a:t>СПЕЦИАЛЬНАЯ ОЦЕНКА УСЛОВИЙ ТРУДА</a:t>
          </a:r>
        </a:p>
      </dsp:txBody>
      <dsp:txXfrm>
        <a:off x="15185" y="15185"/>
        <a:ext cx="6088869" cy="488087"/>
      </dsp:txXfrm>
    </dsp:sp>
    <dsp:sp modelId="{2390379F-17A6-4BDA-A702-79A1EF2C17D8}">
      <dsp:nvSpPr>
        <dsp:cNvPr id="0" name=""/>
        <dsp:cNvSpPr/>
      </dsp:nvSpPr>
      <dsp:spPr>
        <a:xfrm>
          <a:off x="500995" y="590465"/>
          <a:ext cx="6708985" cy="5184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  <a:latin typeface="Arial Narrow" pitchFamily="34" charset="0"/>
            </a:rPr>
            <a:t>ПРОИЗВОДСТВЕННЫЙ КОНТРОЛЬ</a:t>
          </a:r>
        </a:p>
      </dsp:txBody>
      <dsp:txXfrm>
        <a:off x="516180" y="605650"/>
        <a:ext cx="5840622" cy="488087"/>
      </dsp:txXfrm>
    </dsp:sp>
    <dsp:sp modelId="{0A1054BC-8CE8-488D-8107-EA483730B04A}">
      <dsp:nvSpPr>
        <dsp:cNvPr id="0" name=""/>
        <dsp:cNvSpPr/>
      </dsp:nvSpPr>
      <dsp:spPr>
        <a:xfrm>
          <a:off x="1001991" y="1180931"/>
          <a:ext cx="6708985" cy="5184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  <a:latin typeface="Arial Narrow" pitchFamily="34" charset="0"/>
            </a:rPr>
            <a:t>КОНТРОЛЬ РАБОТОДАТЕЛЯ ЗА СОСТОЯНИЕМ УСЛОВИЙ И ОХРАНЫ ТРУДА И СОБЛЮДЕНИЕМ ТРЕБОВАНИЙ ОХРАНЫ ТРУДА В СТРУКТУРНЫХ ПОДРАЗДЕЛЕНИЯХ И НА РАБОЧИХ МЕСТАХ</a:t>
          </a:r>
        </a:p>
      </dsp:txBody>
      <dsp:txXfrm>
        <a:off x="1017176" y="1196116"/>
        <a:ext cx="5840622" cy="488087"/>
      </dsp:txXfrm>
    </dsp:sp>
    <dsp:sp modelId="{292CB1BA-077C-4AFD-A5BE-71ECF3001C58}">
      <dsp:nvSpPr>
        <dsp:cNvPr id="0" name=""/>
        <dsp:cNvSpPr/>
      </dsp:nvSpPr>
      <dsp:spPr>
        <a:xfrm>
          <a:off x="1502986" y="1771396"/>
          <a:ext cx="6708985" cy="5184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  <a:latin typeface="Arial Narrow" pitchFamily="34" charset="0"/>
            </a:rPr>
            <a:t>РАССЛЕДОВАНИЕ НЕСЧАСТНЫХ СЛУЧАЕВ НА ПРОИЗВОДСТВЕ, ПРОФЕССИОНАЛЬНЫХ ЗАБОЛЕВАНИЙ</a:t>
          </a:r>
        </a:p>
      </dsp:txBody>
      <dsp:txXfrm>
        <a:off x="1518171" y="1786581"/>
        <a:ext cx="5840622" cy="488087"/>
      </dsp:txXfrm>
    </dsp:sp>
    <dsp:sp modelId="{4FD492E2-17CE-4F1C-85C6-A69EEDB3578D}">
      <dsp:nvSpPr>
        <dsp:cNvPr id="0" name=""/>
        <dsp:cNvSpPr/>
      </dsp:nvSpPr>
      <dsp:spPr>
        <a:xfrm>
          <a:off x="2003982" y="2361862"/>
          <a:ext cx="6708985" cy="5184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  <a:latin typeface="Arial Narrow" pitchFamily="34" charset="0"/>
            </a:rPr>
            <a:t>РАССМОТРЕНИЕ ОБСТОЯТЕЛЬСТВ И ПРИЧИН, ПРИВЕДШИХ К ВОЗНИКНОВЕНИЮ МИКРОПОВРЕЖДЕНИЙ (МИКРОТРАВМ)</a:t>
          </a:r>
        </a:p>
      </dsp:txBody>
      <dsp:txXfrm>
        <a:off x="2019167" y="2377047"/>
        <a:ext cx="5840622" cy="488087"/>
      </dsp:txXfrm>
    </dsp:sp>
    <dsp:sp modelId="{8932678F-5EBF-460A-8342-7DF858385C50}">
      <dsp:nvSpPr>
        <dsp:cNvPr id="0" name=""/>
        <dsp:cNvSpPr/>
      </dsp:nvSpPr>
      <dsp:spPr>
        <a:xfrm>
          <a:off x="6371987" y="378762"/>
          <a:ext cx="336997" cy="33699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/>
        </a:p>
      </dsp:txBody>
      <dsp:txXfrm>
        <a:off x="6447811" y="378762"/>
        <a:ext cx="185349" cy="253590"/>
      </dsp:txXfrm>
    </dsp:sp>
    <dsp:sp modelId="{C383BC08-40B4-4B2F-8123-98C3940F0E39}">
      <dsp:nvSpPr>
        <dsp:cNvPr id="0" name=""/>
        <dsp:cNvSpPr/>
      </dsp:nvSpPr>
      <dsp:spPr>
        <a:xfrm>
          <a:off x="6872983" y="969227"/>
          <a:ext cx="336997" cy="33699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/>
        </a:p>
      </dsp:txBody>
      <dsp:txXfrm>
        <a:off x="6948807" y="969227"/>
        <a:ext cx="185349" cy="253590"/>
      </dsp:txXfrm>
    </dsp:sp>
    <dsp:sp modelId="{F7984F99-2989-4AC8-B9E6-B1704C9B8CB5}">
      <dsp:nvSpPr>
        <dsp:cNvPr id="0" name=""/>
        <dsp:cNvSpPr/>
      </dsp:nvSpPr>
      <dsp:spPr>
        <a:xfrm>
          <a:off x="7373979" y="1551052"/>
          <a:ext cx="336997" cy="33699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/>
        </a:p>
      </dsp:txBody>
      <dsp:txXfrm>
        <a:off x="7449803" y="1551052"/>
        <a:ext cx="185349" cy="253590"/>
      </dsp:txXfrm>
    </dsp:sp>
    <dsp:sp modelId="{2CE12A99-3D79-4107-B7A4-863C58ADA8C3}">
      <dsp:nvSpPr>
        <dsp:cNvPr id="0" name=""/>
        <dsp:cNvSpPr/>
      </dsp:nvSpPr>
      <dsp:spPr>
        <a:xfrm>
          <a:off x="7874974" y="2147278"/>
          <a:ext cx="336997" cy="33699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/>
        </a:p>
      </dsp:txBody>
      <dsp:txXfrm>
        <a:off x="7950798" y="2147278"/>
        <a:ext cx="185349" cy="25359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49CA1-E69B-426F-BA30-AC3D01D57F68}">
      <dsp:nvSpPr>
        <dsp:cNvPr id="0" name=""/>
        <dsp:cNvSpPr/>
      </dsp:nvSpPr>
      <dsp:spPr>
        <a:xfrm>
          <a:off x="3722" y="1602464"/>
          <a:ext cx="1439830" cy="1187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chemeClr val="accent2"/>
              </a:solidFill>
            </a:rPr>
            <a:t>30 факторов</a:t>
          </a:r>
        </a:p>
      </dsp:txBody>
      <dsp:txXfrm>
        <a:off x="31051" y="1629793"/>
        <a:ext cx="1385172" cy="878423"/>
      </dsp:txXfrm>
    </dsp:sp>
    <dsp:sp modelId="{40562E6E-AD58-4B37-9398-C38600FBBD0B}">
      <dsp:nvSpPr>
        <dsp:cNvPr id="0" name=""/>
        <dsp:cNvSpPr/>
      </dsp:nvSpPr>
      <dsp:spPr>
        <a:xfrm>
          <a:off x="826728" y="1935078"/>
          <a:ext cx="1514333" cy="1514333"/>
        </a:xfrm>
        <a:prstGeom prst="leftCircularArrow">
          <a:avLst>
            <a:gd name="adj1" fmla="val 2672"/>
            <a:gd name="adj2" fmla="val 325151"/>
            <a:gd name="adj3" fmla="val 2100662"/>
            <a:gd name="adj4" fmla="val 9024489"/>
            <a:gd name="adj5" fmla="val 311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82455-A336-4B4B-987D-7C55BE5A9E26}">
      <dsp:nvSpPr>
        <dsp:cNvPr id="0" name=""/>
        <dsp:cNvSpPr/>
      </dsp:nvSpPr>
      <dsp:spPr>
        <a:xfrm>
          <a:off x="323684" y="2535546"/>
          <a:ext cx="1279849" cy="508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Группы факторы</a:t>
          </a:r>
        </a:p>
      </dsp:txBody>
      <dsp:txXfrm>
        <a:off x="338591" y="2550453"/>
        <a:ext cx="1250035" cy="479139"/>
      </dsp:txXfrm>
    </dsp:sp>
    <dsp:sp modelId="{BEE8A7D2-C245-4271-A164-B81279EDBB29}">
      <dsp:nvSpPr>
        <dsp:cNvPr id="0" name=""/>
        <dsp:cNvSpPr/>
      </dsp:nvSpPr>
      <dsp:spPr>
        <a:xfrm>
          <a:off x="1796228" y="1602464"/>
          <a:ext cx="1439830" cy="1187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chemeClr val="accent2"/>
              </a:solidFill>
            </a:rPr>
            <a:t>9 зон воздействия</a:t>
          </a:r>
        </a:p>
      </dsp:txBody>
      <dsp:txXfrm>
        <a:off x="1823557" y="1884270"/>
        <a:ext cx="1385172" cy="878423"/>
      </dsp:txXfrm>
    </dsp:sp>
    <dsp:sp modelId="{9816C5E2-D75C-4BCF-8E53-5CF1DB48E827}">
      <dsp:nvSpPr>
        <dsp:cNvPr id="0" name=""/>
        <dsp:cNvSpPr/>
      </dsp:nvSpPr>
      <dsp:spPr>
        <a:xfrm>
          <a:off x="2607236" y="896512"/>
          <a:ext cx="1698312" cy="1698312"/>
        </a:xfrm>
        <a:prstGeom prst="circularArrow">
          <a:avLst>
            <a:gd name="adj1" fmla="val 2383"/>
            <a:gd name="adj2" fmla="val 287987"/>
            <a:gd name="adj3" fmla="val 19536502"/>
            <a:gd name="adj4" fmla="val 12575511"/>
            <a:gd name="adj5" fmla="val 278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E6DA7-B761-4FB0-B849-1A4DE05CE5C7}">
      <dsp:nvSpPr>
        <dsp:cNvPr id="0" name=""/>
        <dsp:cNvSpPr/>
      </dsp:nvSpPr>
      <dsp:spPr>
        <a:xfrm>
          <a:off x="2116191" y="1347987"/>
          <a:ext cx="1279849" cy="508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Зоны воздействия</a:t>
          </a:r>
        </a:p>
      </dsp:txBody>
      <dsp:txXfrm>
        <a:off x="2131098" y="1362894"/>
        <a:ext cx="1250035" cy="479139"/>
      </dsp:txXfrm>
    </dsp:sp>
    <dsp:sp modelId="{3017946E-EC3B-4CD2-97AE-A26E16A0AB83}">
      <dsp:nvSpPr>
        <dsp:cNvPr id="0" name=""/>
        <dsp:cNvSpPr/>
      </dsp:nvSpPr>
      <dsp:spPr>
        <a:xfrm>
          <a:off x="3588735" y="1602464"/>
          <a:ext cx="1439830" cy="1187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chemeClr val="accent2"/>
              </a:solidFill>
            </a:rPr>
            <a:t>От 1 до 8 направлений защиты по каждому фактору</a:t>
          </a:r>
        </a:p>
      </dsp:txBody>
      <dsp:txXfrm>
        <a:off x="3616064" y="1629793"/>
        <a:ext cx="1385172" cy="878423"/>
      </dsp:txXfrm>
    </dsp:sp>
    <dsp:sp modelId="{5D3535F1-4741-4DE7-B336-573188BB0981}">
      <dsp:nvSpPr>
        <dsp:cNvPr id="0" name=""/>
        <dsp:cNvSpPr/>
      </dsp:nvSpPr>
      <dsp:spPr>
        <a:xfrm>
          <a:off x="4411741" y="1935078"/>
          <a:ext cx="1514333" cy="1514333"/>
        </a:xfrm>
        <a:prstGeom prst="leftCircularArrow">
          <a:avLst>
            <a:gd name="adj1" fmla="val 2672"/>
            <a:gd name="adj2" fmla="val 325151"/>
            <a:gd name="adj3" fmla="val 2100662"/>
            <a:gd name="adj4" fmla="val 9024489"/>
            <a:gd name="adj5" fmla="val 311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28A5B-2907-4820-A7F1-28B559667189}">
      <dsp:nvSpPr>
        <dsp:cNvPr id="0" name=""/>
        <dsp:cNvSpPr/>
      </dsp:nvSpPr>
      <dsp:spPr>
        <a:xfrm>
          <a:off x="3908697" y="2535546"/>
          <a:ext cx="1279849" cy="508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Характер защиты</a:t>
          </a:r>
        </a:p>
      </dsp:txBody>
      <dsp:txXfrm>
        <a:off x="3923604" y="2550453"/>
        <a:ext cx="1250035" cy="479139"/>
      </dsp:txXfrm>
    </dsp:sp>
    <dsp:sp modelId="{414C6CD9-032A-4DEA-AC41-2B0C72FD1EEA}">
      <dsp:nvSpPr>
        <dsp:cNvPr id="0" name=""/>
        <dsp:cNvSpPr/>
      </dsp:nvSpPr>
      <dsp:spPr>
        <a:xfrm>
          <a:off x="5381242" y="1602464"/>
          <a:ext cx="1439830" cy="1187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>
              <a:solidFill>
                <a:schemeClr val="accent2"/>
              </a:solidFill>
            </a:rPr>
            <a:t>Класс (подкласс), степени защиты</a:t>
          </a:r>
        </a:p>
      </dsp:txBody>
      <dsp:txXfrm>
        <a:off x="5408571" y="1884270"/>
        <a:ext cx="1385172" cy="878423"/>
      </dsp:txXfrm>
    </dsp:sp>
    <dsp:sp modelId="{33AF3599-CE65-4C25-8BD0-5A1926D2C4AB}">
      <dsp:nvSpPr>
        <dsp:cNvPr id="0" name=""/>
        <dsp:cNvSpPr/>
      </dsp:nvSpPr>
      <dsp:spPr>
        <a:xfrm>
          <a:off x="5701204" y="1347987"/>
          <a:ext cx="1279849" cy="508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Средства индивидуальной защиты</a:t>
          </a:r>
        </a:p>
      </dsp:txBody>
      <dsp:txXfrm>
        <a:off x="5716111" y="1362894"/>
        <a:ext cx="1250035" cy="47913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49CA1-E69B-426F-BA30-AC3D01D57F68}">
      <dsp:nvSpPr>
        <dsp:cNvPr id="0" name=""/>
        <dsp:cNvSpPr/>
      </dsp:nvSpPr>
      <dsp:spPr>
        <a:xfrm>
          <a:off x="1338419" y="548235"/>
          <a:ext cx="1277259" cy="10534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b="1" kern="1200" dirty="0">
              <a:solidFill>
                <a:srgbClr val="0070C0"/>
              </a:solidFill>
            </a:rPr>
            <a:t>Механическое воздействие</a:t>
          </a:r>
        </a:p>
      </dsp:txBody>
      <dsp:txXfrm>
        <a:off x="1362662" y="572478"/>
        <a:ext cx="1228773" cy="779241"/>
      </dsp:txXfrm>
    </dsp:sp>
    <dsp:sp modelId="{40562E6E-AD58-4B37-9398-C38600FBBD0B}">
      <dsp:nvSpPr>
        <dsp:cNvPr id="0" name=""/>
        <dsp:cNvSpPr/>
      </dsp:nvSpPr>
      <dsp:spPr>
        <a:xfrm>
          <a:off x="2003672" y="610463"/>
          <a:ext cx="1687309" cy="1687309"/>
        </a:xfrm>
        <a:prstGeom prst="leftCircularArrow">
          <a:avLst>
            <a:gd name="adj1" fmla="val 4795"/>
            <a:gd name="adj2" fmla="val 613939"/>
            <a:gd name="adj3" fmla="val 2389449"/>
            <a:gd name="adj4" fmla="val 9024489"/>
            <a:gd name="adj5" fmla="val 559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82455-A336-4B4B-987D-7C55BE5A9E26}">
      <dsp:nvSpPr>
        <dsp:cNvPr id="0" name=""/>
        <dsp:cNvSpPr/>
      </dsp:nvSpPr>
      <dsp:spPr>
        <a:xfrm>
          <a:off x="1622255" y="1375962"/>
          <a:ext cx="1135341" cy="4514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Фактор</a:t>
          </a:r>
        </a:p>
      </dsp:txBody>
      <dsp:txXfrm>
        <a:off x="1635479" y="1389186"/>
        <a:ext cx="1108893" cy="425039"/>
      </dsp:txXfrm>
    </dsp:sp>
    <dsp:sp modelId="{BEE8A7D2-C245-4271-A164-B81279EDBB29}">
      <dsp:nvSpPr>
        <dsp:cNvPr id="0" name=""/>
        <dsp:cNvSpPr/>
      </dsp:nvSpPr>
      <dsp:spPr>
        <a:xfrm>
          <a:off x="3142839" y="548235"/>
          <a:ext cx="1277259" cy="10534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kern="1200" dirty="0">
              <a:solidFill>
                <a:srgbClr val="0070C0"/>
              </a:solidFill>
            </a:rPr>
            <a:t>7 зон воздействия</a:t>
          </a:r>
        </a:p>
      </dsp:txBody>
      <dsp:txXfrm>
        <a:off x="3167082" y="798222"/>
        <a:ext cx="1228773" cy="779241"/>
      </dsp:txXfrm>
    </dsp:sp>
    <dsp:sp modelId="{9816C5E2-D75C-4BCF-8E53-5CF1DB48E827}">
      <dsp:nvSpPr>
        <dsp:cNvPr id="0" name=""/>
        <dsp:cNvSpPr/>
      </dsp:nvSpPr>
      <dsp:spPr>
        <a:xfrm>
          <a:off x="3797448" y="-189136"/>
          <a:ext cx="1850514" cy="1850514"/>
        </a:xfrm>
        <a:prstGeom prst="circularArrow">
          <a:avLst>
            <a:gd name="adj1" fmla="val 4372"/>
            <a:gd name="adj2" fmla="val 553990"/>
            <a:gd name="adj3" fmla="val 19270499"/>
            <a:gd name="adj4" fmla="val 12575511"/>
            <a:gd name="adj5" fmla="val 51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E6DA7-B761-4FB0-B849-1A4DE05CE5C7}">
      <dsp:nvSpPr>
        <dsp:cNvPr id="0" name=""/>
        <dsp:cNvSpPr/>
      </dsp:nvSpPr>
      <dsp:spPr>
        <a:xfrm>
          <a:off x="3426674" y="322491"/>
          <a:ext cx="1135341" cy="4514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Зоны воздействия</a:t>
          </a:r>
        </a:p>
      </dsp:txBody>
      <dsp:txXfrm>
        <a:off x="3439898" y="335715"/>
        <a:ext cx="1108893" cy="425039"/>
      </dsp:txXfrm>
    </dsp:sp>
    <dsp:sp modelId="{3017946E-EC3B-4CD2-97AE-A26E16A0AB83}">
      <dsp:nvSpPr>
        <dsp:cNvPr id="0" name=""/>
        <dsp:cNvSpPr/>
      </dsp:nvSpPr>
      <dsp:spPr>
        <a:xfrm>
          <a:off x="4947258" y="548235"/>
          <a:ext cx="1277259" cy="10534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kern="1200" dirty="0">
              <a:solidFill>
                <a:srgbClr val="0070C0"/>
              </a:solidFill>
            </a:rPr>
            <a:t>25 направлений защиты</a:t>
          </a:r>
        </a:p>
      </dsp:txBody>
      <dsp:txXfrm>
        <a:off x="4971501" y="572478"/>
        <a:ext cx="1228773" cy="779241"/>
      </dsp:txXfrm>
    </dsp:sp>
    <dsp:sp modelId="{76228A5B-2907-4820-A7F1-28B559667189}">
      <dsp:nvSpPr>
        <dsp:cNvPr id="0" name=""/>
        <dsp:cNvSpPr/>
      </dsp:nvSpPr>
      <dsp:spPr>
        <a:xfrm>
          <a:off x="5231093" y="1375962"/>
          <a:ext cx="1135341" cy="4514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Характер защиты</a:t>
          </a:r>
        </a:p>
      </dsp:txBody>
      <dsp:txXfrm>
        <a:off x="5244317" y="1389186"/>
        <a:ext cx="1108893" cy="42503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E1541-C3C3-49BF-8E4B-019E84F9E16B}">
      <dsp:nvSpPr>
        <dsp:cNvPr id="0" name=""/>
        <dsp:cNvSpPr/>
      </dsp:nvSpPr>
      <dsp:spPr>
        <a:xfrm>
          <a:off x="0" y="730574"/>
          <a:ext cx="835292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698AE-03DC-4549-B3A0-A24EDA5C521D}">
      <dsp:nvSpPr>
        <dsp:cNvPr id="0" name=""/>
        <dsp:cNvSpPr/>
      </dsp:nvSpPr>
      <dsp:spPr>
        <a:xfrm>
          <a:off x="417646" y="68393"/>
          <a:ext cx="6382288" cy="1119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bg1"/>
              </a:solidFill>
              <a:latin typeface="Arial Narrow" pitchFamily="34" charset="0"/>
            </a:rPr>
            <a:t>Статья 225. Соответствие производственных объектов и средств производства государственным нормативным требованиям охраны труда</a:t>
          </a:r>
        </a:p>
      </dsp:txBody>
      <dsp:txXfrm>
        <a:off x="472307" y="123054"/>
        <a:ext cx="6272966" cy="1010418"/>
      </dsp:txXfrm>
    </dsp:sp>
    <dsp:sp modelId="{98B32B75-E3E4-446A-9D51-B82056FCB04B}">
      <dsp:nvSpPr>
        <dsp:cNvPr id="0" name=""/>
        <dsp:cNvSpPr/>
      </dsp:nvSpPr>
      <dsp:spPr>
        <a:xfrm>
          <a:off x="0" y="2136734"/>
          <a:ext cx="835292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98AE1C-9EDB-4B6D-ABA8-D4BC571C84E5}">
      <dsp:nvSpPr>
        <dsp:cNvPr id="0" name=""/>
        <dsp:cNvSpPr/>
      </dsp:nvSpPr>
      <dsp:spPr>
        <a:xfrm>
          <a:off x="417646" y="1679174"/>
          <a:ext cx="63199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bg1"/>
              </a:solidFill>
              <a:latin typeface="Arial Narrow" pitchFamily="34" charset="0"/>
            </a:rPr>
            <a:t>Статья 225.1. Требования охраны труда к применяемым вредным и (или) опасным веществам</a:t>
          </a:r>
        </a:p>
      </dsp:txBody>
      <dsp:txXfrm>
        <a:off x="462318" y="1723846"/>
        <a:ext cx="6230556" cy="825776"/>
      </dsp:txXfrm>
    </dsp:sp>
    <dsp:sp modelId="{786911BF-8089-4A7B-850A-455F8AD79851}">
      <dsp:nvSpPr>
        <dsp:cNvPr id="0" name=""/>
        <dsp:cNvSpPr/>
      </dsp:nvSpPr>
      <dsp:spPr>
        <a:xfrm>
          <a:off x="0" y="3542894"/>
          <a:ext cx="835292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3DB2E2-B912-4E6B-96D8-36460BE6BACD}">
      <dsp:nvSpPr>
        <dsp:cNvPr id="0" name=""/>
        <dsp:cNvSpPr/>
      </dsp:nvSpPr>
      <dsp:spPr>
        <a:xfrm>
          <a:off x="417646" y="3085334"/>
          <a:ext cx="638223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bg1"/>
              </a:solidFill>
              <a:latin typeface="Arial Narrow" pitchFamily="34" charset="0"/>
            </a:rPr>
            <a:t>Статья 225.2. Требования к условиям труда</a:t>
          </a:r>
        </a:p>
      </dsp:txBody>
      <dsp:txXfrm>
        <a:off x="462318" y="3130006"/>
        <a:ext cx="6292886" cy="82577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83AB74-D521-49DF-85C1-9E13CE9A5A58}">
      <dsp:nvSpPr>
        <dsp:cNvPr id="0" name=""/>
        <dsp:cNvSpPr/>
      </dsp:nvSpPr>
      <dsp:spPr>
        <a:xfrm rot="16200000">
          <a:off x="-636084" y="637078"/>
          <a:ext cx="3856670" cy="2582513"/>
        </a:xfrm>
        <a:prstGeom prst="flowChartManualOperati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>
              <a:latin typeface="Arial Narrow" pitchFamily="34" charset="0"/>
            </a:rPr>
            <a:t>Предупреждение и устранение возможных нарушений в сфере трудового законодательства</a:t>
          </a:r>
        </a:p>
        <a:p>
          <a:pPr lvl="0" algn="l" defTabSz="2222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>
            <a:latin typeface="Arial Narrow" pitchFamily="34" charset="0"/>
          </a:endParaRPr>
        </a:p>
        <a:p>
          <a:pPr marL="285750" lvl="1" indent="0" algn="l" defTabSz="173355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500" kern="1200" dirty="0">
              <a:latin typeface="Arial Narrow" pitchFamily="34" charset="0"/>
            </a:rPr>
            <a:t> добровольная оценка работодателем соответствия своей деятельности требованиям трудового законодательства</a:t>
          </a:r>
        </a:p>
      </dsp:txBody>
      <dsp:txXfrm rot="5400000">
        <a:off x="995" y="771333"/>
        <a:ext cx="2582513" cy="2314002"/>
      </dsp:txXfrm>
    </dsp:sp>
    <dsp:sp modelId="{E1B0AC07-FCA3-4D09-B9F4-7C5EE0778D48}">
      <dsp:nvSpPr>
        <dsp:cNvPr id="0" name=""/>
        <dsp:cNvSpPr/>
      </dsp:nvSpPr>
      <dsp:spPr>
        <a:xfrm rot="16200000">
          <a:off x="2140116" y="637078"/>
          <a:ext cx="3856670" cy="2582513"/>
        </a:xfrm>
        <a:prstGeom prst="flowChartManualOperati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>
              <a:solidFill>
                <a:srgbClr val="002060"/>
              </a:solidFill>
              <a:latin typeface="Arial Narrow" pitchFamily="34" charset="0"/>
            </a:rPr>
            <a:t>Признание результатов внутреннего контроля соответствующими контрольно-надзорными органами  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>
            <a:solidFill>
              <a:srgbClr val="002060"/>
            </a:solidFill>
            <a:latin typeface="Arial Narrow" pitchFamily="34" charset="0"/>
          </a:endParaRPr>
        </a:p>
        <a:p>
          <a:pPr marL="114300" lvl="1" indent="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500" kern="1200" dirty="0">
              <a:solidFill>
                <a:srgbClr val="002060"/>
              </a:solidFill>
              <a:latin typeface="Arial Narrow" pitchFamily="34" charset="0"/>
            </a:rPr>
            <a:t> результаты применяются при формировании плана проверок (отложение</a:t>
          </a:r>
          <a:br>
            <a:rPr lang="ru-RU" sz="1500" kern="1200" dirty="0">
              <a:solidFill>
                <a:srgbClr val="002060"/>
              </a:solidFill>
              <a:latin typeface="Arial Narrow" pitchFamily="34" charset="0"/>
            </a:rPr>
          </a:br>
          <a:r>
            <a:rPr lang="ru-RU" sz="1500" kern="1200" dirty="0">
              <a:solidFill>
                <a:srgbClr val="002060"/>
              </a:solidFill>
              <a:latin typeface="Arial Narrow" pitchFamily="34" charset="0"/>
            </a:rPr>
            <a:t>или проведение в «ограниченном формате»)</a:t>
          </a:r>
        </a:p>
      </dsp:txBody>
      <dsp:txXfrm rot="5400000">
        <a:off x="2777195" y="771333"/>
        <a:ext cx="2582513" cy="2314002"/>
      </dsp:txXfrm>
    </dsp:sp>
    <dsp:sp modelId="{F572526F-ECD6-4E81-8CEA-7624E7155701}">
      <dsp:nvSpPr>
        <dsp:cNvPr id="0" name=""/>
        <dsp:cNvSpPr/>
      </dsp:nvSpPr>
      <dsp:spPr>
        <a:xfrm rot="16200000">
          <a:off x="4916318" y="637078"/>
          <a:ext cx="3856670" cy="2582513"/>
        </a:xfrm>
        <a:prstGeom prst="flowChartManualOperation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>
              <a:solidFill>
                <a:srgbClr val="002060"/>
              </a:solidFill>
              <a:latin typeface="Arial Narrow" pitchFamily="34" charset="0"/>
            </a:rPr>
            <a:t>Определение внутреннего контроля как одного из способов защиты трудовых прав и свобод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>
            <a:solidFill>
              <a:srgbClr val="002060"/>
            </a:solidFill>
            <a:latin typeface="Arial Narrow" pitchFamily="34" charset="0"/>
          </a:endParaRPr>
        </a:p>
        <a:p>
          <a:pPr marL="114300" lvl="1" indent="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500" kern="1200" dirty="0">
              <a:solidFill>
                <a:srgbClr val="002060"/>
              </a:solidFill>
              <a:latin typeface="Arial Narrow" pitchFamily="34" charset="0"/>
            </a:rPr>
            <a:t> высокая заинтересованность работодателя в проведении самостоятельного и постоянного контроля за соблюдением требований трудового законодательства</a:t>
          </a:r>
        </a:p>
      </dsp:txBody>
      <dsp:txXfrm rot="5400000">
        <a:off x="5553397" y="771333"/>
        <a:ext cx="2582513" cy="231400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33E64-B5A9-4C6C-A657-D1CEE7F803B9}">
      <dsp:nvSpPr>
        <dsp:cNvPr id="0" name=""/>
        <dsp:cNvSpPr/>
      </dsp:nvSpPr>
      <dsp:spPr>
        <a:xfrm rot="5400000">
          <a:off x="-228196" y="229589"/>
          <a:ext cx="1521309" cy="1064916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900" kern="1200" dirty="0"/>
        </a:p>
      </dsp:txBody>
      <dsp:txXfrm rot="-5400000">
        <a:off x="1" y="533850"/>
        <a:ext cx="1064916" cy="456393"/>
      </dsp:txXfrm>
    </dsp:sp>
    <dsp:sp modelId="{CCBF4F74-8F52-40AD-8068-25E879CC38B9}">
      <dsp:nvSpPr>
        <dsp:cNvPr id="0" name=""/>
        <dsp:cNvSpPr/>
      </dsp:nvSpPr>
      <dsp:spPr>
        <a:xfrm rot="5400000">
          <a:off x="3998472" y="-2932162"/>
          <a:ext cx="988851" cy="68559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latin typeface="Arial Narrow" pitchFamily="34" charset="0"/>
            </a:rPr>
            <a:t>Внутренний контроль  (самоконтроль) – добровольная оценка работодателем соответствия своей деятельности обязательным требованиям трудового законодательства и иных нормативных правовых актов, содержащих нормы трудового права, посредством организационных мер, процедур, инструментов</a:t>
          </a:r>
        </a:p>
      </dsp:txBody>
      <dsp:txXfrm rot="-5400000">
        <a:off x="1064916" y="49666"/>
        <a:ext cx="6807691" cy="892307"/>
      </dsp:txXfrm>
    </dsp:sp>
    <dsp:sp modelId="{C1FE352C-F0A2-452B-A7E8-53BBB75240DC}">
      <dsp:nvSpPr>
        <dsp:cNvPr id="0" name=""/>
        <dsp:cNvSpPr/>
      </dsp:nvSpPr>
      <dsp:spPr>
        <a:xfrm rot="5400000">
          <a:off x="-228196" y="1555773"/>
          <a:ext cx="1521309" cy="1064916"/>
        </a:xfrm>
        <a:prstGeom prst="chevron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900" kern="1200" dirty="0"/>
        </a:p>
      </dsp:txBody>
      <dsp:txXfrm rot="-5400000">
        <a:off x="1" y="1860034"/>
        <a:ext cx="1064916" cy="456393"/>
      </dsp:txXfrm>
    </dsp:sp>
    <dsp:sp modelId="{5D695885-4883-42F0-801A-C106CDCF64F6}">
      <dsp:nvSpPr>
        <dsp:cNvPr id="0" name=""/>
        <dsp:cNvSpPr/>
      </dsp:nvSpPr>
      <dsp:spPr>
        <a:xfrm rot="5400000">
          <a:off x="3998472" y="-1605978"/>
          <a:ext cx="988851" cy="68559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latin typeface="Arial Narrow" pitchFamily="34" charset="0"/>
            </a:rPr>
            <a:t>Осуществляется по «контрольным листам», представляющим собой  специальные </a:t>
          </a:r>
          <a:r>
            <a:rPr lang="ru-RU" sz="1600" kern="1200" dirty="0" err="1">
              <a:latin typeface="Arial Narrow" pitchFamily="34" charset="0"/>
            </a:rPr>
            <a:t>интернет-сервисы</a:t>
          </a:r>
          <a:r>
            <a:rPr lang="ru-RU" sz="1600" kern="1200" dirty="0">
              <a:latin typeface="Arial Narrow" pitchFamily="34" charset="0"/>
            </a:rPr>
            <a:t>, содержащие перечни вопросов, в сфере трудового законодательства  и иных нормативных правовых актов, содержащих нормы трудового права</a:t>
          </a:r>
          <a:endParaRPr lang="ru-RU" sz="1600" kern="1200" dirty="0"/>
        </a:p>
      </dsp:txBody>
      <dsp:txXfrm rot="-5400000">
        <a:off x="1064916" y="1375850"/>
        <a:ext cx="6807691" cy="892307"/>
      </dsp:txXfrm>
    </dsp:sp>
    <dsp:sp modelId="{88A8D483-BA6E-43B9-A44E-0003F88F1B23}">
      <dsp:nvSpPr>
        <dsp:cNvPr id="0" name=""/>
        <dsp:cNvSpPr/>
      </dsp:nvSpPr>
      <dsp:spPr>
        <a:xfrm rot="5400000">
          <a:off x="-228196" y="2881957"/>
          <a:ext cx="1521309" cy="1064916"/>
        </a:xfrm>
        <a:prstGeom prst="chevron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900" kern="1200" dirty="0"/>
        </a:p>
      </dsp:txBody>
      <dsp:txXfrm rot="-5400000">
        <a:off x="1" y="3186218"/>
        <a:ext cx="1064916" cy="456393"/>
      </dsp:txXfrm>
    </dsp:sp>
    <dsp:sp modelId="{7CB75B90-D3D1-473D-970F-CFC950F68B85}">
      <dsp:nvSpPr>
        <dsp:cNvPr id="0" name=""/>
        <dsp:cNvSpPr/>
      </dsp:nvSpPr>
      <dsp:spPr>
        <a:xfrm rot="5400000">
          <a:off x="3998472" y="-279794"/>
          <a:ext cx="988851" cy="68559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latin typeface="Arial Narrow" pitchFamily="34" charset="0"/>
            </a:rPr>
            <a:t>Результаты применяются при формировании плана проверок (отложение</a:t>
          </a:r>
          <a:br>
            <a:rPr lang="ru-RU" sz="1600" kern="1200" dirty="0">
              <a:latin typeface="Arial Narrow" pitchFamily="34" charset="0"/>
            </a:rPr>
          </a:br>
          <a:r>
            <a:rPr lang="ru-RU" sz="1600" kern="1200" dirty="0">
              <a:latin typeface="Arial Narrow" pitchFamily="34" charset="0"/>
            </a:rPr>
            <a:t>или проведение с ограниченным объемом контрольных мероприятий)</a:t>
          </a:r>
        </a:p>
      </dsp:txBody>
      <dsp:txXfrm rot="-5400000">
        <a:off x="1064916" y="2702034"/>
        <a:ext cx="6807691" cy="89230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5FF1F-F8CD-4FFE-93ED-A320A1A7C4E4}">
      <dsp:nvSpPr>
        <dsp:cNvPr id="0" name=""/>
        <dsp:cNvSpPr/>
      </dsp:nvSpPr>
      <dsp:spPr>
        <a:xfrm>
          <a:off x="4145916" y="1032495"/>
          <a:ext cx="702735" cy="2567904"/>
        </a:xfrm>
        <a:prstGeom prst="rect">
          <a:avLst/>
        </a:prstGeom>
        <a:noFill/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0CB02A-E794-4E63-B515-D1A972F8882D}">
      <dsp:nvSpPr>
        <dsp:cNvPr id="0" name=""/>
        <dsp:cNvSpPr/>
      </dsp:nvSpPr>
      <dsp:spPr>
        <a:xfrm>
          <a:off x="0" y="147835"/>
          <a:ext cx="8124331" cy="3416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bg1"/>
              </a:solidFill>
              <a:latin typeface="Arial Narrow" pitchFamily="34" charset="0"/>
            </a:rPr>
            <a:t>Внесение изменений в статью 358 в части дополнения ее нормой, предусматривающей </a:t>
          </a:r>
          <a:r>
            <a:rPr lang="ru-RU" sz="1800" b="1" i="1" kern="1200" dirty="0">
              <a:solidFill>
                <a:schemeClr val="bg1"/>
              </a:solidFill>
              <a:latin typeface="Arial Narrow" pitchFamily="34" charset="0"/>
            </a:rPr>
            <a:t>обязанность государственного инспектора труда выносить предупреждение </a:t>
          </a:r>
          <a:r>
            <a:rPr lang="ru-RU" sz="1800" b="1" kern="1200" dirty="0">
              <a:solidFill>
                <a:schemeClr val="bg1"/>
              </a:solidFill>
              <a:latin typeface="Arial Narrow" pitchFamily="34" charset="0"/>
            </a:rPr>
            <a:t>в качестве административного наказания за впервые совершенное работодателем нарушение трудового законодательства, за исключением нарушений, связанных с выплатой заработной платы, при отсутствии причинения вреда или возникновения угрозы причинения вреда жизни и здоровью работников, угрозы техногенного характера, а также при отсутствии имущественного ущерба</a:t>
          </a:r>
        </a:p>
      </dsp:txBody>
      <dsp:txXfrm>
        <a:off x="166764" y="314599"/>
        <a:ext cx="7790803" cy="30826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E1541-C3C3-49BF-8E4B-019E84F9E16B}">
      <dsp:nvSpPr>
        <dsp:cNvPr id="0" name=""/>
        <dsp:cNvSpPr/>
      </dsp:nvSpPr>
      <dsp:spPr>
        <a:xfrm>
          <a:off x="0" y="727186"/>
          <a:ext cx="8352928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6698AE-03DC-4549-B3A0-A24EDA5C521D}">
      <dsp:nvSpPr>
        <dsp:cNvPr id="0" name=""/>
        <dsp:cNvSpPr/>
      </dsp:nvSpPr>
      <dsp:spPr>
        <a:xfrm>
          <a:off x="417646" y="43645"/>
          <a:ext cx="6031874" cy="115586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bg1"/>
              </a:solidFill>
              <a:latin typeface="Arial Narrow" pitchFamily="34" charset="0"/>
            </a:rPr>
            <a:t>Статья 209. Основные понятия</a:t>
          </a:r>
        </a:p>
      </dsp:txBody>
      <dsp:txXfrm>
        <a:off x="474070" y="100069"/>
        <a:ext cx="5919026" cy="1043013"/>
      </dsp:txXfrm>
    </dsp:sp>
    <dsp:sp modelId="{98B32B75-E3E4-446A-9D51-B82056FCB04B}">
      <dsp:nvSpPr>
        <dsp:cNvPr id="0" name=""/>
        <dsp:cNvSpPr/>
      </dsp:nvSpPr>
      <dsp:spPr>
        <a:xfrm>
          <a:off x="0" y="2178706"/>
          <a:ext cx="8352928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E98AE1C-9EDB-4B6D-ABA8-D4BC571C84E5}">
      <dsp:nvSpPr>
        <dsp:cNvPr id="0" name=""/>
        <dsp:cNvSpPr/>
      </dsp:nvSpPr>
      <dsp:spPr>
        <a:xfrm>
          <a:off x="417646" y="1706386"/>
          <a:ext cx="6031874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bg1"/>
              </a:solidFill>
              <a:latin typeface="Arial Narrow" pitchFamily="34" charset="0"/>
            </a:rPr>
            <a:t>Статья 209.1. Основные принципы обеспечения безопасности труда</a:t>
          </a:r>
        </a:p>
      </dsp:txBody>
      <dsp:txXfrm>
        <a:off x="463760" y="1752500"/>
        <a:ext cx="5939646" cy="852412"/>
      </dsp:txXfrm>
    </dsp:sp>
    <dsp:sp modelId="{786911BF-8089-4A7B-850A-455F8AD79851}">
      <dsp:nvSpPr>
        <dsp:cNvPr id="0" name=""/>
        <dsp:cNvSpPr/>
      </dsp:nvSpPr>
      <dsp:spPr>
        <a:xfrm>
          <a:off x="0" y="3630226"/>
          <a:ext cx="8352928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3DB2E2-B912-4E6B-96D8-36460BE6BACD}">
      <dsp:nvSpPr>
        <dsp:cNvPr id="0" name=""/>
        <dsp:cNvSpPr/>
      </dsp:nvSpPr>
      <dsp:spPr>
        <a:xfrm>
          <a:off x="417646" y="3157906"/>
          <a:ext cx="6031874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bg1"/>
              </a:solidFill>
              <a:latin typeface="Arial Narrow" pitchFamily="34" charset="0"/>
            </a:rPr>
            <a:t>Статья 210. Основные направления государственной политики в области охраны труда</a:t>
          </a:r>
        </a:p>
      </dsp:txBody>
      <dsp:txXfrm>
        <a:off x="463760" y="3204020"/>
        <a:ext cx="5939646" cy="852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B4CE8F-EEA5-42D8-A5B4-22E5708588F3}">
      <dsp:nvSpPr>
        <dsp:cNvPr id="0" name=""/>
        <dsp:cNvSpPr/>
      </dsp:nvSpPr>
      <dsp:spPr>
        <a:xfrm>
          <a:off x="6535974" y="1885122"/>
          <a:ext cx="390487" cy="403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311"/>
              </a:lnTo>
              <a:lnTo>
                <a:pt x="390487" y="285311"/>
              </a:lnTo>
              <a:lnTo>
                <a:pt x="390487" y="4031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845415-A67B-4A5D-9717-10904589824B}">
      <dsp:nvSpPr>
        <dsp:cNvPr id="0" name=""/>
        <dsp:cNvSpPr/>
      </dsp:nvSpPr>
      <dsp:spPr>
        <a:xfrm>
          <a:off x="4105802" y="809541"/>
          <a:ext cx="2430172" cy="267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093"/>
              </a:lnTo>
              <a:lnTo>
                <a:pt x="2430172" y="150093"/>
              </a:lnTo>
              <a:lnTo>
                <a:pt x="2430172" y="2679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B530A-4C15-4778-9B21-30F53BE97F5E}">
      <dsp:nvSpPr>
        <dsp:cNvPr id="0" name=""/>
        <dsp:cNvSpPr/>
      </dsp:nvSpPr>
      <dsp:spPr>
        <a:xfrm>
          <a:off x="1371746" y="1822423"/>
          <a:ext cx="347102" cy="398584"/>
        </a:xfrm>
        <a:custGeom>
          <a:avLst/>
          <a:gdLst/>
          <a:ahLst/>
          <a:cxnLst/>
          <a:rect l="0" t="0" r="0" b="0"/>
          <a:pathLst>
            <a:path>
              <a:moveTo>
                <a:pt x="347102" y="0"/>
              </a:moveTo>
              <a:lnTo>
                <a:pt x="347102" y="280756"/>
              </a:lnTo>
              <a:lnTo>
                <a:pt x="0" y="280756"/>
              </a:lnTo>
              <a:lnTo>
                <a:pt x="0" y="3985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A3512-BAE4-40C7-A17B-A610250C3749}">
      <dsp:nvSpPr>
        <dsp:cNvPr id="0" name=""/>
        <dsp:cNvSpPr/>
      </dsp:nvSpPr>
      <dsp:spPr>
        <a:xfrm>
          <a:off x="1718849" y="809541"/>
          <a:ext cx="2386952" cy="205222"/>
        </a:xfrm>
        <a:custGeom>
          <a:avLst/>
          <a:gdLst/>
          <a:ahLst/>
          <a:cxnLst/>
          <a:rect l="0" t="0" r="0" b="0"/>
          <a:pathLst>
            <a:path>
              <a:moveTo>
                <a:pt x="2386952" y="0"/>
              </a:moveTo>
              <a:lnTo>
                <a:pt x="2386952" y="87394"/>
              </a:lnTo>
              <a:lnTo>
                <a:pt x="0" y="87394"/>
              </a:lnTo>
              <a:lnTo>
                <a:pt x="0" y="2052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91414D-E32D-4EFF-82BD-1D8181D6B172}">
      <dsp:nvSpPr>
        <dsp:cNvPr id="0" name=""/>
        <dsp:cNvSpPr/>
      </dsp:nvSpPr>
      <dsp:spPr>
        <a:xfrm>
          <a:off x="2292791" y="1882"/>
          <a:ext cx="3626021" cy="8076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0D14E03-5F96-415B-A564-36FFD7191D36}">
      <dsp:nvSpPr>
        <dsp:cNvPr id="0" name=""/>
        <dsp:cNvSpPr/>
      </dsp:nvSpPr>
      <dsp:spPr>
        <a:xfrm>
          <a:off x="2434114" y="136138"/>
          <a:ext cx="3626021" cy="807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Arial Narrow" pitchFamily="34" charset="0"/>
            </a:rPr>
            <a:t>Вводится два основных принципа</a:t>
          </a:r>
        </a:p>
      </dsp:txBody>
      <dsp:txXfrm>
        <a:off x="2457770" y="159794"/>
        <a:ext cx="3578709" cy="760347"/>
      </dsp:txXfrm>
    </dsp:sp>
    <dsp:sp modelId="{0D661F09-7091-4580-AE82-34AED43E5216}">
      <dsp:nvSpPr>
        <dsp:cNvPr id="0" name=""/>
        <dsp:cNvSpPr/>
      </dsp:nvSpPr>
      <dsp:spPr>
        <a:xfrm>
          <a:off x="223617" y="1014764"/>
          <a:ext cx="2990463" cy="8076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2876B1A-AAF1-4FFF-8736-E3BE07A7F0F4}">
      <dsp:nvSpPr>
        <dsp:cNvPr id="0" name=""/>
        <dsp:cNvSpPr/>
      </dsp:nvSpPr>
      <dsp:spPr>
        <a:xfrm>
          <a:off x="364940" y="1149020"/>
          <a:ext cx="2990463" cy="807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Arial Narrow" pitchFamily="34" charset="0"/>
            </a:rPr>
            <a:t>Принцип предупреждения и профилактики опасностей, ликвидации или снижения уровня профессионального риска</a:t>
          </a:r>
        </a:p>
      </dsp:txBody>
      <dsp:txXfrm>
        <a:off x="388596" y="1172676"/>
        <a:ext cx="2943151" cy="760347"/>
      </dsp:txXfrm>
    </dsp:sp>
    <dsp:sp modelId="{D5EEE86C-0B73-4EA9-8F26-24E7FD038387}">
      <dsp:nvSpPr>
        <dsp:cNvPr id="0" name=""/>
        <dsp:cNvSpPr/>
      </dsp:nvSpPr>
      <dsp:spPr>
        <a:xfrm>
          <a:off x="7241" y="2221007"/>
          <a:ext cx="2729011" cy="16832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CEC5676-7FD8-4A88-91F3-647E47A4587A}">
      <dsp:nvSpPr>
        <dsp:cNvPr id="0" name=""/>
        <dsp:cNvSpPr/>
      </dsp:nvSpPr>
      <dsp:spPr>
        <a:xfrm>
          <a:off x="148564" y="2355264"/>
          <a:ext cx="2729011" cy="16832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Arial Narrow" pitchFamily="34" charset="0"/>
            </a:rPr>
            <a:t>постоянная (систематическая) реализация работодателем комплекса мероприятий по улучшению условий труда и снижению уровня профессионального риска с соблюдением последовательности (приоритетности) их реализации</a:t>
          </a:r>
        </a:p>
      </dsp:txBody>
      <dsp:txXfrm>
        <a:off x="197866" y="2404566"/>
        <a:ext cx="2630407" cy="1584695"/>
      </dsp:txXfrm>
    </dsp:sp>
    <dsp:sp modelId="{BB9381F5-25D8-468F-BA3D-4EA9F0451843}">
      <dsp:nvSpPr>
        <dsp:cNvPr id="0" name=""/>
        <dsp:cNvSpPr/>
      </dsp:nvSpPr>
      <dsp:spPr>
        <a:xfrm>
          <a:off x="4977872" y="1077462"/>
          <a:ext cx="3116204" cy="8076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7D42EE2-4130-4B7F-99C0-CB8419C39E46}">
      <dsp:nvSpPr>
        <dsp:cNvPr id="0" name=""/>
        <dsp:cNvSpPr/>
      </dsp:nvSpPr>
      <dsp:spPr>
        <a:xfrm>
          <a:off x="5119195" y="1211719"/>
          <a:ext cx="3116204" cy="807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Arial Narrow" pitchFamily="34" charset="0"/>
            </a:rPr>
            <a:t>Принцип минимизации последствий повреждения здоровья работников, которые не удалось предотвратить</a:t>
          </a:r>
        </a:p>
      </dsp:txBody>
      <dsp:txXfrm>
        <a:off x="5142851" y="1235375"/>
        <a:ext cx="3068892" cy="760347"/>
      </dsp:txXfrm>
    </dsp:sp>
    <dsp:sp modelId="{B6A32975-6360-4517-8028-2A7F1A0E72E5}">
      <dsp:nvSpPr>
        <dsp:cNvPr id="0" name=""/>
        <dsp:cNvSpPr/>
      </dsp:nvSpPr>
      <dsp:spPr>
        <a:xfrm>
          <a:off x="5744513" y="2288261"/>
          <a:ext cx="2363898" cy="1533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5C2405-4BEC-4742-81C5-4BBAEE914957}">
      <dsp:nvSpPr>
        <dsp:cNvPr id="0" name=""/>
        <dsp:cNvSpPr/>
      </dsp:nvSpPr>
      <dsp:spPr>
        <a:xfrm>
          <a:off x="5885835" y="2422518"/>
          <a:ext cx="2363898" cy="1533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Arial Narrow" pitchFamily="34" charset="0"/>
            </a:rPr>
            <a:t>работодателем должны быть предусмотрены мероприятия, обеспечивающие постоянную готовность к ликвидации возникших опасностей и минимизации их последствий</a:t>
          </a:r>
        </a:p>
      </dsp:txBody>
      <dsp:txXfrm>
        <a:off x="5930755" y="2467438"/>
        <a:ext cx="2274058" cy="14438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8BD7F-6611-47EA-B58C-B21D353161CB}">
      <dsp:nvSpPr>
        <dsp:cNvPr id="0" name=""/>
        <dsp:cNvSpPr/>
      </dsp:nvSpPr>
      <dsp:spPr>
        <a:xfrm>
          <a:off x="890" y="456717"/>
          <a:ext cx="7919989" cy="163646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bg1"/>
              </a:solidFill>
              <a:latin typeface="Arial Narrow" pitchFamily="34" charset="0"/>
            </a:rPr>
            <a:t>создание условий для формирования здорового образа жизни работников</a:t>
          </a:r>
        </a:p>
      </dsp:txBody>
      <dsp:txXfrm>
        <a:off x="890" y="456717"/>
        <a:ext cx="7919989" cy="1636464"/>
      </dsp:txXfrm>
    </dsp:sp>
    <dsp:sp modelId="{B388956E-F16F-4CD4-8B35-E77D18F044B9}">
      <dsp:nvSpPr>
        <dsp:cNvPr id="0" name=""/>
        <dsp:cNvSpPr/>
      </dsp:nvSpPr>
      <dsp:spPr>
        <a:xfrm>
          <a:off x="22" y="2475391"/>
          <a:ext cx="7920857" cy="1884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bg1"/>
              </a:solidFill>
              <a:latin typeface="Arial Narrow" pitchFamily="34" charset="0"/>
            </a:rPr>
            <a:t>формирование основ для оценки и управления профессиональными рисками</a:t>
          </a:r>
        </a:p>
      </dsp:txBody>
      <dsp:txXfrm>
        <a:off x="22" y="2475391"/>
        <a:ext cx="7920857" cy="18841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724068-312E-4014-8130-B817FC67774F}">
      <dsp:nvSpPr>
        <dsp:cNvPr id="0" name=""/>
        <dsp:cNvSpPr/>
      </dsp:nvSpPr>
      <dsp:spPr>
        <a:xfrm>
          <a:off x="0" y="34207"/>
          <a:ext cx="8712968" cy="7065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bg1"/>
              </a:solidFill>
              <a:latin typeface="Arial Narrow" pitchFamily="34" charset="0"/>
            </a:rPr>
            <a:t>устанавливают  типовые показатели, индикаторы и примерные мероприятия  государственных программ  улучшения условий и охраны труда субъектов Российской Федерации</a:t>
          </a:r>
        </a:p>
      </dsp:txBody>
      <dsp:txXfrm>
        <a:off x="34490" y="68697"/>
        <a:ext cx="8643988" cy="637556"/>
      </dsp:txXfrm>
    </dsp:sp>
    <dsp:sp modelId="{F068A84C-E0CA-4D25-82A2-0D40A2FE4671}">
      <dsp:nvSpPr>
        <dsp:cNvPr id="0" name=""/>
        <dsp:cNvSpPr/>
      </dsp:nvSpPr>
      <dsp:spPr>
        <a:xfrm>
          <a:off x="0" y="745848"/>
          <a:ext cx="8712968" cy="7818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bg1"/>
              </a:solidFill>
              <a:latin typeface="Arial Narrow" pitchFamily="34" charset="0"/>
            </a:rPr>
            <a:t>устанавливают порядок обеспечения работников средствами индивидуальной и коллективной защиты, а также санитарно-бытовыми помещениями и устройствами, лечебно-профилактическими средствами за счет средств работодателей</a:t>
          </a:r>
        </a:p>
      </dsp:txBody>
      <dsp:txXfrm>
        <a:off x="38167" y="784015"/>
        <a:ext cx="8636634" cy="705518"/>
      </dsp:txXfrm>
    </dsp:sp>
    <dsp:sp modelId="{8426B41D-03E1-4565-98EF-4880E09D761F}">
      <dsp:nvSpPr>
        <dsp:cNvPr id="0" name=""/>
        <dsp:cNvSpPr/>
      </dsp:nvSpPr>
      <dsp:spPr>
        <a:xfrm>
          <a:off x="0" y="1568483"/>
          <a:ext cx="8712968" cy="8586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bg1"/>
              </a:solidFill>
              <a:latin typeface="Arial Narrow" pitchFamily="34" charset="0"/>
            </a:rPr>
            <a:t>определяют примерный перечень, формы информационных материалов и рекомендации по их размещению работодателями в целях информирования работников об их трудовых правах, включая право на безопасные условия труда</a:t>
          </a:r>
        </a:p>
      </dsp:txBody>
      <dsp:txXfrm>
        <a:off x="41917" y="1610400"/>
        <a:ext cx="8629134" cy="774843"/>
      </dsp:txXfrm>
    </dsp:sp>
    <dsp:sp modelId="{BE4B44DF-8AA5-47B0-B4DF-FA9CA504FD23}">
      <dsp:nvSpPr>
        <dsp:cNvPr id="0" name=""/>
        <dsp:cNvSpPr/>
      </dsp:nvSpPr>
      <dsp:spPr>
        <a:xfrm>
          <a:off x="0" y="2444158"/>
          <a:ext cx="8712968" cy="5004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bg1"/>
              </a:solidFill>
              <a:latin typeface="Arial Narrow" pitchFamily="34" charset="0"/>
            </a:rPr>
            <a:t>устанавливают порядок проведения специальной оценки условий труда</a:t>
          </a:r>
        </a:p>
      </dsp:txBody>
      <dsp:txXfrm>
        <a:off x="24429" y="2468587"/>
        <a:ext cx="8664110" cy="451566"/>
      </dsp:txXfrm>
    </dsp:sp>
    <dsp:sp modelId="{5390E869-2AB7-4BD5-96BD-7418804428EA}">
      <dsp:nvSpPr>
        <dsp:cNvPr id="0" name=""/>
        <dsp:cNvSpPr/>
      </dsp:nvSpPr>
      <dsp:spPr>
        <a:xfrm>
          <a:off x="0" y="2970503"/>
          <a:ext cx="8712968" cy="68257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bg1"/>
              </a:solidFill>
              <a:latin typeface="Arial Narrow" pitchFamily="34" charset="0"/>
            </a:rPr>
            <a:t>обеспечивают функционирования информационной системы охраны труда</a:t>
          </a:r>
        </a:p>
      </dsp:txBody>
      <dsp:txXfrm>
        <a:off x="33320" y="3003823"/>
        <a:ext cx="8646328" cy="6159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05F4D3-6B8B-4FCF-853F-DC2183B35A51}">
      <dsp:nvSpPr>
        <dsp:cNvPr id="0" name=""/>
        <dsp:cNvSpPr/>
      </dsp:nvSpPr>
      <dsp:spPr>
        <a:xfrm>
          <a:off x="13538" y="3031"/>
          <a:ext cx="8734925" cy="16531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bg1"/>
              </a:solidFill>
              <a:latin typeface="Arial Narrow" pitchFamily="34" charset="0"/>
            </a:rPr>
            <a:t>Разрабатывают государственные программы  улучшения условий и охраны труда субъектов Российской Федерации, обеспечивают контроль за их выполнением и достижением показателей их эффективности и результативности</a:t>
          </a:r>
        </a:p>
      </dsp:txBody>
      <dsp:txXfrm>
        <a:off x="13538" y="3031"/>
        <a:ext cx="8734925" cy="16531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05CAA-8DFF-451E-A81B-E27B131FBF7F}">
      <dsp:nvSpPr>
        <dsp:cNvPr id="0" name=""/>
        <dsp:cNvSpPr/>
      </dsp:nvSpPr>
      <dsp:spPr>
        <a:xfrm>
          <a:off x="3060269" y="1731758"/>
          <a:ext cx="2499447" cy="1451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  <a:latin typeface="Arial Narrow" pitchFamily="34" charset="0"/>
            </a:rPr>
            <a:t>Подзаконные нормативные правовые акты</a:t>
          </a:r>
        </a:p>
      </dsp:txBody>
      <dsp:txXfrm>
        <a:off x="3426305" y="1944389"/>
        <a:ext cx="1767375" cy="1026672"/>
      </dsp:txXfrm>
    </dsp:sp>
    <dsp:sp modelId="{0FA8622F-5C53-46BD-B6D5-1498830106BC}">
      <dsp:nvSpPr>
        <dsp:cNvPr id="0" name=""/>
        <dsp:cNvSpPr/>
      </dsp:nvSpPr>
      <dsp:spPr>
        <a:xfrm rot="12143159">
          <a:off x="1296562" y="1413762"/>
          <a:ext cx="1962305" cy="4138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6A3B7-6EE7-4BFC-A44E-25D4489CE97A}">
      <dsp:nvSpPr>
        <dsp:cNvPr id="0" name=""/>
        <dsp:cNvSpPr/>
      </dsp:nvSpPr>
      <dsp:spPr>
        <a:xfrm>
          <a:off x="0" y="695262"/>
          <a:ext cx="2741006" cy="11034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  <a:latin typeface="Arial Narrow" pitchFamily="34" charset="0"/>
            </a:rPr>
            <a:t>Правила по охране труда</a:t>
          </a:r>
        </a:p>
      </dsp:txBody>
      <dsp:txXfrm>
        <a:off x="32320" y="727582"/>
        <a:ext cx="2676366" cy="1038830"/>
      </dsp:txXfrm>
    </dsp:sp>
    <dsp:sp modelId="{D82B8227-1798-410A-9D33-D95F2D02CDF1}">
      <dsp:nvSpPr>
        <dsp:cNvPr id="0" name=""/>
        <dsp:cNvSpPr/>
      </dsp:nvSpPr>
      <dsp:spPr>
        <a:xfrm rot="16200000">
          <a:off x="3752637" y="902624"/>
          <a:ext cx="1114711" cy="4138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C4046-26A9-496D-AE44-7B963F4D156B}">
      <dsp:nvSpPr>
        <dsp:cNvPr id="0" name=""/>
        <dsp:cNvSpPr/>
      </dsp:nvSpPr>
      <dsp:spPr>
        <a:xfrm>
          <a:off x="3137501" y="434"/>
          <a:ext cx="2344984" cy="11034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  <a:latin typeface="Arial Narrow" pitchFamily="34" charset="0"/>
            </a:rPr>
            <a:t>Единые типовые нормы бесплатной выдачи работникам средств индивидуальной защиты</a:t>
          </a:r>
        </a:p>
      </dsp:txBody>
      <dsp:txXfrm>
        <a:off x="3169821" y="32754"/>
        <a:ext cx="2280344" cy="1038830"/>
      </dsp:txXfrm>
    </dsp:sp>
    <dsp:sp modelId="{892499B4-86F4-4928-A4EE-1FE783E74FE3}">
      <dsp:nvSpPr>
        <dsp:cNvPr id="0" name=""/>
        <dsp:cNvSpPr/>
      </dsp:nvSpPr>
      <dsp:spPr>
        <a:xfrm rot="20334685">
          <a:off x="5391193" y="1463142"/>
          <a:ext cx="1922675" cy="4138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AB14F-4540-4620-A4BC-90A0F243B1FB}">
      <dsp:nvSpPr>
        <dsp:cNvPr id="0" name=""/>
        <dsp:cNvSpPr/>
      </dsp:nvSpPr>
      <dsp:spPr>
        <a:xfrm>
          <a:off x="5785999" y="632063"/>
          <a:ext cx="2926968" cy="1384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  <a:latin typeface="Arial Narrow" pitchFamily="34" charset="0"/>
            </a:rPr>
            <a:t>Государственные санитарные правила и гигиенические нормативы, устанавливающие нормативы факторов производственной среды и трудового процесса</a:t>
          </a:r>
        </a:p>
      </dsp:txBody>
      <dsp:txXfrm>
        <a:off x="5826540" y="672604"/>
        <a:ext cx="2845886" cy="13030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E1541-C3C3-49BF-8E4B-019E84F9E16B}">
      <dsp:nvSpPr>
        <dsp:cNvPr id="0" name=""/>
        <dsp:cNvSpPr/>
      </dsp:nvSpPr>
      <dsp:spPr>
        <a:xfrm>
          <a:off x="0" y="422514"/>
          <a:ext cx="871296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6698AE-03DC-4549-B3A0-A24EDA5C521D}">
      <dsp:nvSpPr>
        <dsp:cNvPr id="0" name=""/>
        <dsp:cNvSpPr/>
      </dsp:nvSpPr>
      <dsp:spPr>
        <a:xfrm>
          <a:off x="432049" y="216025"/>
          <a:ext cx="6742530" cy="3612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214. Обязанности работодателя в области охраны труда</a:t>
          </a:r>
        </a:p>
      </dsp:txBody>
      <dsp:txXfrm>
        <a:off x="449682" y="233658"/>
        <a:ext cx="6707264" cy="325940"/>
      </dsp:txXfrm>
    </dsp:sp>
    <dsp:sp modelId="{98B32B75-E3E4-446A-9D51-B82056FCB04B}">
      <dsp:nvSpPr>
        <dsp:cNvPr id="0" name=""/>
        <dsp:cNvSpPr/>
      </dsp:nvSpPr>
      <dsp:spPr>
        <a:xfrm>
          <a:off x="0" y="988760"/>
          <a:ext cx="871296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E98AE1C-9EDB-4B6D-ABA8-D4BC571C84E5}">
      <dsp:nvSpPr>
        <dsp:cNvPr id="0" name=""/>
        <dsp:cNvSpPr/>
      </dsp:nvSpPr>
      <dsp:spPr>
        <a:xfrm>
          <a:off x="435648" y="728514"/>
          <a:ext cx="6807607" cy="4078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214.1. Запрет на работу в опасных условиях труда</a:t>
          </a:r>
        </a:p>
      </dsp:txBody>
      <dsp:txXfrm>
        <a:off x="455557" y="748423"/>
        <a:ext cx="6767789" cy="368027"/>
      </dsp:txXfrm>
    </dsp:sp>
    <dsp:sp modelId="{4C210A54-D2A3-42B2-AA04-2D39B127A534}">
      <dsp:nvSpPr>
        <dsp:cNvPr id="0" name=""/>
        <dsp:cNvSpPr/>
      </dsp:nvSpPr>
      <dsp:spPr>
        <a:xfrm>
          <a:off x="0" y="1442360"/>
          <a:ext cx="871296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3FB7327-D2BD-491E-83BE-E0AD39C72746}">
      <dsp:nvSpPr>
        <dsp:cNvPr id="0" name=""/>
        <dsp:cNvSpPr/>
      </dsp:nvSpPr>
      <dsp:spPr>
        <a:xfrm>
          <a:off x="435648" y="1294760"/>
          <a:ext cx="6850179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214.2 Права работодателя в области охраны труда</a:t>
          </a:r>
        </a:p>
      </dsp:txBody>
      <dsp:txXfrm>
        <a:off x="450058" y="1309170"/>
        <a:ext cx="6821359" cy="266380"/>
      </dsp:txXfrm>
    </dsp:sp>
    <dsp:sp modelId="{786911BF-8089-4A7B-850A-455F8AD79851}">
      <dsp:nvSpPr>
        <dsp:cNvPr id="0" name=""/>
        <dsp:cNvSpPr/>
      </dsp:nvSpPr>
      <dsp:spPr>
        <a:xfrm>
          <a:off x="0" y="1895960"/>
          <a:ext cx="871296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3DB2E2-B912-4E6B-96D8-36460BE6BACD}">
      <dsp:nvSpPr>
        <dsp:cNvPr id="0" name=""/>
        <dsp:cNvSpPr/>
      </dsp:nvSpPr>
      <dsp:spPr>
        <a:xfrm>
          <a:off x="435648" y="1748360"/>
          <a:ext cx="6807607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215 .Права работника в области охраны труда</a:t>
          </a:r>
        </a:p>
      </dsp:txBody>
      <dsp:txXfrm>
        <a:off x="450058" y="1762770"/>
        <a:ext cx="6778787" cy="266380"/>
      </dsp:txXfrm>
    </dsp:sp>
    <dsp:sp modelId="{B31763CB-303A-4606-AFFD-F3864996BED6}">
      <dsp:nvSpPr>
        <dsp:cNvPr id="0" name=""/>
        <dsp:cNvSpPr/>
      </dsp:nvSpPr>
      <dsp:spPr>
        <a:xfrm>
          <a:off x="0" y="2514544"/>
          <a:ext cx="871296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F8125B-14AC-4B02-86B4-DD759DE71ED2}">
      <dsp:nvSpPr>
        <dsp:cNvPr id="0" name=""/>
        <dsp:cNvSpPr/>
      </dsp:nvSpPr>
      <dsp:spPr>
        <a:xfrm>
          <a:off x="435648" y="2201960"/>
          <a:ext cx="6850179" cy="4601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215.1. Гарантии права работников на труд в условиях, соответствующих требованиям охраны труда</a:t>
          </a:r>
        </a:p>
      </dsp:txBody>
      <dsp:txXfrm>
        <a:off x="458112" y="2224424"/>
        <a:ext cx="6805251" cy="415256"/>
      </dsp:txXfrm>
    </dsp:sp>
    <dsp:sp modelId="{50BF58FE-44A9-4EB1-9C08-F8D5CA16EEAE}">
      <dsp:nvSpPr>
        <dsp:cNvPr id="0" name=""/>
        <dsp:cNvSpPr/>
      </dsp:nvSpPr>
      <dsp:spPr>
        <a:xfrm>
          <a:off x="0" y="3076547"/>
          <a:ext cx="871296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39C8AC-D558-43A7-A5C0-5D79ABB33FB1}">
      <dsp:nvSpPr>
        <dsp:cNvPr id="0" name=""/>
        <dsp:cNvSpPr/>
      </dsp:nvSpPr>
      <dsp:spPr>
        <a:xfrm>
          <a:off x="450669" y="2827085"/>
          <a:ext cx="6820171" cy="4036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215.2. Право работника на получение информации об условиях и охране труда</a:t>
          </a:r>
        </a:p>
      </dsp:txBody>
      <dsp:txXfrm>
        <a:off x="470371" y="2846787"/>
        <a:ext cx="6780767" cy="364199"/>
      </dsp:txXfrm>
    </dsp:sp>
    <dsp:sp modelId="{CA6A0E16-05AC-4117-B2A6-4386F0B3BB70}">
      <dsp:nvSpPr>
        <dsp:cNvPr id="0" name=""/>
        <dsp:cNvSpPr/>
      </dsp:nvSpPr>
      <dsp:spPr>
        <a:xfrm>
          <a:off x="0" y="3691400"/>
          <a:ext cx="871296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8D6256-58EE-4DA8-9C26-66B9EB5F6E73}">
      <dsp:nvSpPr>
        <dsp:cNvPr id="0" name=""/>
        <dsp:cNvSpPr/>
      </dsp:nvSpPr>
      <dsp:spPr>
        <a:xfrm>
          <a:off x="525784" y="3408770"/>
          <a:ext cx="6669951" cy="4564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215.3. «Обеспечение права работника на санитарно-бытовое обслуживание</a:t>
          </a:r>
        </a:p>
      </dsp:txBody>
      <dsp:txXfrm>
        <a:off x="548066" y="3431052"/>
        <a:ext cx="6625387" cy="411889"/>
      </dsp:txXfrm>
    </dsp:sp>
    <dsp:sp modelId="{6C738DE8-CDD2-436F-907C-2C550DCB0B9A}">
      <dsp:nvSpPr>
        <dsp:cNvPr id="0" name=""/>
        <dsp:cNvSpPr/>
      </dsp:nvSpPr>
      <dsp:spPr>
        <a:xfrm>
          <a:off x="0" y="4270068"/>
          <a:ext cx="871296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E14D0C4-76DD-4D5A-8589-21D9256D95FA}">
      <dsp:nvSpPr>
        <dsp:cNvPr id="0" name=""/>
        <dsp:cNvSpPr/>
      </dsp:nvSpPr>
      <dsp:spPr>
        <a:xfrm>
          <a:off x="525784" y="4032449"/>
          <a:ext cx="6699958" cy="4202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215.4.  Право отдельных категорий работников на медицинское обеспечение </a:t>
          </a:r>
        </a:p>
      </dsp:txBody>
      <dsp:txXfrm>
        <a:off x="546300" y="4052965"/>
        <a:ext cx="6658926" cy="379235"/>
      </dsp:txXfrm>
    </dsp:sp>
    <dsp:sp modelId="{32C9B264-B1E7-4FE6-BFB9-797A21E4FA6A}">
      <dsp:nvSpPr>
        <dsp:cNvPr id="0" name=""/>
        <dsp:cNvSpPr/>
      </dsp:nvSpPr>
      <dsp:spPr>
        <a:xfrm>
          <a:off x="0" y="4723668"/>
          <a:ext cx="871296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9A04FF8-7DD7-4697-83BC-B88C9CB3C443}">
      <dsp:nvSpPr>
        <dsp:cNvPr id="0" name=""/>
        <dsp:cNvSpPr/>
      </dsp:nvSpPr>
      <dsp:spPr>
        <a:xfrm>
          <a:off x="525784" y="4554671"/>
          <a:ext cx="6639821" cy="295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Arial Narrow" pitchFamily="34" charset="0"/>
            </a:rPr>
            <a:t>Статья 216.  Обязанности работника в области охраны труда</a:t>
          </a:r>
        </a:p>
      </dsp:txBody>
      <dsp:txXfrm>
        <a:off x="540194" y="4569081"/>
        <a:ext cx="6611001" cy="2663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B6F214-51DF-40E3-BFFF-C4C56C480AAD}">
      <dsp:nvSpPr>
        <dsp:cNvPr id="0" name=""/>
        <dsp:cNvSpPr/>
      </dsp:nvSpPr>
      <dsp:spPr>
        <a:xfrm>
          <a:off x="1084064" y="1041"/>
          <a:ext cx="3321843" cy="1993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baseline="0" dirty="0">
              <a:solidFill>
                <a:schemeClr val="bg1"/>
              </a:solidFill>
              <a:latin typeface="Arial Narrow" pitchFamily="34" charset="0"/>
            </a:rPr>
            <a:t>систематическое выявление опасностей и профессиональных рисков, их регулярный анализ и оценку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b="0" i="0" kern="1200" baseline="0" dirty="0">
            <a:solidFill>
              <a:schemeClr val="bg1"/>
            </a:solidFill>
            <a:latin typeface="Arial Narrow" pitchFamily="34" charset="0"/>
          </a:endParaRPr>
        </a:p>
      </dsp:txBody>
      <dsp:txXfrm>
        <a:off x="1084064" y="1041"/>
        <a:ext cx="3321843" cy="1993106"/>
      </dsp:txXfrm>
    </dsp:sp>
    <dsp:sp modelId="{07D6F565-CF53-435C-AC21-46C22E812A8C}">
      <dsp:nvSpPr>
        <dsp:cNvPr id="0" name=""/>
        <dsp:cNvSpPr/>
      </dsp:nvSpPr>
      <dsp:spPr>
        <a:xfrm>
          <a:off x="4738092" y="1041"/>
          <a:ext cx="3321843" cy="1993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>
              <a:solidFill>
                <a:schemeClr val="bg1"/>
              </a:solidFill>
              <a:latin typeface="Arial Narrow" pitchFamily="34" charset="0"/>
            </a:rPr>
            <a:t>заблаговременная разработка мер, направленных на обеспечение безопасных условий и охраны труда, определение профессиональных рисков перед вводом в эксплуатацию производственных объектов, вновь организованных рабочих мест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b="0" i="0" kern="1200" baseline="0" dirty="0">
            <a:solidFill>
              <a:schemeClr val="bg1"/>
            </a:solidFill>
            <a:latin typeface="Arial Narrow" pitchFamily="34" charset="0"/>
          </a:endParaRPr>
        </a:p>
      </dsp:txBody>
      <dsp:txXfrm>
        <a:off x="4738092" y="1041"/>
        <a:ext cx="3321843" cy="1993106"/>
      </dsp:txXfrm>
    </dsp:sp>
    <dsp:sp modelId="{4BF190A6-E88E-4995-9B65-144B2663EA06}">
      <dsp:nvSpPr>
        <dsp:cNvPr id="0" name=""/>
        <dsp:cNvSpPr/>
      </dsp:nvSpPr>
      <dsp:spPr>
        <a:xfrm>
          <a:off x="1084064" y="2326332"/>
          <a:ext cx="3321843" cy="1993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  <a:latin typeface="Arial Narrow" pitchFamily="34" charset="0"/>
            </a:rPr>
            <a:t>разработка и утверждение правил (стандартов) организации  по охране труда , а также инструкций по охране труда для работников с учетом мнения профсоюза</a:t>
          </a:r>
        </a:p>
      </dsp:txBody>
      <dsp:txXfrm>
        <a:off x="1084064" y="2326332"/>
        <a:ext cx="3321843" cy="1993106"/>
      </dsp:txXfrm>
    </dsp:sp>
    <dsp:sp modelId="{79DE0236-ACF3-4E73-A4E1-8E4A5C36B888}">
      <dsp:nvSpPr>
        <dsp:cNvPr id="0" name=""/>
        <dsp:cNvSpPr/>
      </dsp:nvSpPr>
      <dsp:spPr>
        <a:xfrm>
          <a:off x="4738092" y="2326332"/>
          <a:ext cx="3321843" cy="1993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  <a:latin typeface="Arial Narrow" pitchFamily="34" charset="0"/>
            </a:rPr>
            <a:t>ведение реестра (перечня) нормативных правовых актов, содержащих требования охраны труда, в соответствии со спецификой своей деятельности, а также доступ работников к актуальным редакциям данных нормативных правовых актов</a:t>
          </a:r>
        </a:p>
      </dsp:txBody>
      <dsp:txXfrm>
        <a:off x="4738092" y="2326332"/>
        <a:ext cx="3321843" cy="1993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BCE989-8553-445D-B0E7-3A35411952E9}" type="datetimeFigureOut">
              <a:rPr lang="ru-RU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4EA662-2D5A-4A52-9E7B-97129F7B47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52A806-38EE-4810-9BC1-8F9E63B3784B}" type="slidenum">
              <a:rPr lang="ru-RU" altLang="ru-RU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3233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F869C-2656-0146-8918-A8885CEC03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D50FF8-7E78-9748-83DD-190321020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D76D88-6FED-7D48-8F72-8869319F5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BACA56-8C98-4ADB-B780-661AC3226D4B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ACC4F1-791C-E749-816E-538FB940C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C402E3-C117-2141-BB1C-1DF4C24DF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2A711-03D3-49ED-905B-1953CBB3BC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89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1D4820-54F2-1045-BA08-9FDD4B81E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2B0DBF8-6823-DD43-BF8D-4DB3EDF62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D4949B-FCD0-694E-8E6F-63192BFA0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AB32E9-6820-4C77-8BCD-E5C153AAA678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D4CF1D-95E4-C945-991E-C8CA6DD1E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A46D9D-4909-D246-A4E8-8F866FF4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734AC-ECC7-40A8-A981-16AEAC1DDB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7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599DFD9-2EDB-7F44-A8F2-AC9D8D04DC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AA1226-6BBD-2D4E-BEBB-220B9EA47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2130CC-539C-9D4F-8D32-358C93D50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2966F6-8894-405F-9A97-411D7D1BD042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35DC42-DA96-5D45-8B7B-8E189B49C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A2C79E-1B62-1642-8642-68DB8393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47D91-3643-437E-85D1-0523409D73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5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580BE1-2351-8A4E-B154-0D38A435E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0400D4-642A-1946-83E2-31A894FB3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262DBD-69C2-974E-9D2B-03802FF26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2751F9-44A1-4FC3-A82C-D4AE8D9AA50F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F2CF3A-9041-9A4E-A16E-3E1B150B7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8DF2B4-239D-4D45-B9A3-A1F12B284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A27C9-0334-4FF0-B272-94F77168DC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94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95742-5950-3140-A68D-E8A05B49C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2A74A6-4D36-D94F-B2E2-5DF563AFD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AD17FA-7403-E44B-8A92-9CF4FF340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9C5D4A-1388-456D-9954-7F24816ED13F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67F8B1-D081-C646-AE71-7C0FF7CEA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58AA08-DF4B-8F42-BD84-1B7D87C0C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DB919-3E2E-49BD-AC8D-BD91E162E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27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0BC207-52C2-1A45-9FEC-B033A7B4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ADEF95-47AE-F747-8563-B6F0E073F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678B8C-B405-5147-903C-F880442FD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1DB883-983F-8B49-A251-09CF102A4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2DB589-EF90-4ED9-94E7-F2D904B39E0E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B93655-1CB8-8249-AB74-74A328E3F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9E9BFE-459A-0F45-85BB-CC20AA72E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5FE40-5AC1-4276-AA40-01AF4554A5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35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679D14-0DA8-384B-8F08-D1D06252C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439718-6B0E-B648-9063-E053AEFB7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026B3F4-B64D-8349-9560-D326F0081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FE2073-0D95-BC4B-A597-4A2A8CBC2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71A04A0-4701-5041-ABC2-2C679E197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5D48D70-8FC8-F443-9CE7-64556BD0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DAA553-8170-4A71-B76C-76F6792FD93C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0EC5B66-0E9F-B044-9EC8-6A02C7BD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C6E5755-DDDD-D847-BEB2-EE18534A1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D8920-07D8-41F5-A449-63AC261BA3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00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B15FC-0BE4-5B4B-A7E7-CF4ACFFBE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4D6FBC2-0D0C-1F4A-B713-F2B2F8A8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B63565-068E-465A-A275-98AC646CDD08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A9B18A4-2CA8-5D46-8C29-B45C2A75F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724453F-BDC8-3F4C-99DA-AB8D3FB1B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95CE8-90BA-45B2-B447-D141EAAD51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09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2010486-5BF3-2D40-8AEC-D0F724040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1978C6-6A51-46B7-9825-9353B657EDF8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6469B7-E3B2-F74D-8764-3D11D1878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F04B8D5-8645-E347-B13A-A11CFF58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08FCB3-6316-4BBB-B2B3-DB942A8C1E7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43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1147B0-BC69-2C44-9499-B1FF38DE6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CD32E4-3934-274F-A83C-12514D800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7ED207-9D8C-6640-823F-EBD35BAE9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B2B950-DF4E-7343-BB2F-DEB7886D5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A3D7A3-57A2-484E-8DC4-738095C9CDE1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1CF3F3-54F3-0C44-B918-1E2093497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CF4507-0196-924D-959F-790EB75C8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44025-91D2-4808-AB2B-5643B162E5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71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1B4399-883D-C94B-8A4A-2BE2D2A5F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DFB648E-99E7-A641-92E7-1388F2B1FF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7B3605-E365-E348-AC10-A7E8E563F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641CB0-C411-1742-B3B5-7933FA5BA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EA4D05-67D3-4AC1-9C87-B4749552C0AD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158FD0D-6A4D-7741-8C23-6C9320F41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A758F1-03DF-B241-91B6-D6FCC7C36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B36C9-B23F-47C4-849C-1749148A1D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74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E04301-6874-5A43-BF36-FE484235A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195832-2BFE-3749-BBF1-7B956F890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2661A5-EB7A-CA49-94E8-ABBA08A14F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DAC17B-A5D9-4232-A1D2-408A5F471DC3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8FA32A-1CF1-EC42-9178-D9C514939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B4432C-E920-C244-92D1-ED46C56B5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4C1304-A0E4-4D6B-BD84-91962966A9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54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6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microsoft.com/office/2007/relationships/diagramDrawing" Target="../diagrams/drawing14.xml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diagramColors" Target="../diagrams/colors1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diagramQuickStyle" Target="../diagrams/quickStyle14.xml"/><Relationship Id="rId5" Type="http://schemas.openxmlformats.org/officeDocument/2006/relationships/image" Target="../media/image10.png"/><Relationship Id="rId10" Type="http://schemas.openxmlformats.org/officeDocument/2006/relationships/diagramLayout" Target="../diagrams/layout14.xml"/><Relationship Id="rId4" Type="http://schemas.openxmlformats.org/officeDocument/2006/relationships/image" Target="../media/image9.png"/><Relationship Id="rId9" Type="http://schemas.openxmlformats.org/officeDocument/2006/relationships/diagramData" Target="../diagrams/data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C:\Users\erofeevaua\Pictures\ТК РФ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58161">
            <a:off x="414183" y="320342"/>
            <a:ext cx="2016455" cy="2582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288355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5" y="6309304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6309321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6371106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2" y="6288355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12160" y="6309306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948264" y="6309320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44438"/>
          <a:stretch>
            <a:fillRect/>
          </a:stretch>
        </p:blipFill>
        <p:spPr bwMode="auto">
          <a:xfrm>
            <a:off x="8316416" y="6371160"/>
            <a:ext cx="827584" cy="48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3" name="Прямоугольник 14"/>
          <p:cNvSpPr>
            <a:spLocks noChangeArrowheads="1"/>
          </p:cNvSpPr>
          <p:nvPr/>
        </p:nvSpPr>
        <p:spPr bwMode="auto">
          <a:xfrm>
            <a:off x="900113" y="2492375"/>
            <a:ext cx="7343775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chemeClr val="tx2"/>
                </a:solidFill>
                <a:latin typeface="Arial Narrow" pitchFamily="34" charset="0"/>
              </a:rPr>
              <a:t>ПРОЕКТ ФЕДЕРАЛЬНОГО ЗАКОНА </a:t>
            </a:r>
          </a:p>
          <a:p>
            <a:pPr algn="ctr" eaLnBrk="1" hangingPunct="1"/>
            <a:r>
              <a:rPr lang="ru-RU" altLang="ru-RU" sz="2400" b="1">
                <a:solidFill>
                  <a:schemeClr val="tx2"/>
                </a:solidFill>
                <a:latin typeface="Arial Narrow" pitchFamily="34" charset="0"/>
              </a:rPr>
              <a:t>«О ВНЕСЕНИИ ИЗМЕНЕНИЙ В ТРУДОВОЙ КОДЕКС РОССИЙСКОЙ ФЕДЕРАЦИИ»</a:t>
            </a:r>
          </a:p>
          <a:p>
            <a:pPr algn="ctr" eaLnBrk="1" hangingPunct="1"/>
            <a:r>
              <a:rPr lang="ru-RU" altLang="ru-RU" sz="1600" b="1">
                <a:solidFill>
                  <a:schemeClr val="tx2"/>
                </a:solidFill>
                <a:latin typeface="Arial Narrow" pitchFamily="34" charset="0"/>
              </a:rPr>
              <a:t>(в части совершенствования механизмов профилактики производственного травматизма и профессиональной заболеваемости, соблюдения трудового законодательства и иных нормативных правовых актов, содержащих нормы трудового права)</a:t>
            </a:r>
          </a:p>
        </p:txBody>
      </p:sp>
      <p:sp>
        <p:nvSpPr>
          <p:cNvPr id="13" name="Номер слайда 5">
            <a:extLst>
              <a:ext uri="{FF2B5EF4-FFF2-40B4-BE49-F238E27FC236}">
                <a16:creationId xmlns:a16="http://schemas.microsoft.com/office/drawing/2014/main" id="{56815AE4-799B-844D-8BA1-C1AB84542E7F}"/>
              </a:ext>
            </a:extLst>
          </p:cNvPr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6EB1F9F4-7B8D-432B-84DC-E4058758A26D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1</a:t>
            </a:fld>
            <a:endParaRPr lang="ru-RU" altLang="ru-RU" sz="2000" b="1" dirty="0">
              <a:solidFill>
                <a:srgbClr val="59595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935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68313" y="836613"/>
            <a:ext cx="8424862" cy="431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latin typeface="Arial Narrow" pitchFamily="34" charset="0"/>
              </a:rPr>
              <a:t>Глава 35. ПРАВА И ОБЯЗАННОСТИ РАБОТОДАТЕЛЯ И РАБОТНИКА В ОБЛАСТИ ОХРАНЫ ТРУДА</a:t>
            </a:r>
          </a:p>
        </p:txBody>
      </p:sp>
      <p:sp>
        <p:nvSpPr>
          <p:cNvPr id="20483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19F36845-9C81-4D61-A310-50631F276656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10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graphicFrame>
        <p:nvGraphicFramePr>
          <p:cNvPr id="13" name="Схема 12"/>
          <p:cNvGraphicFramePr/>
          <p:nvPr/>
        </p:nvGraphicFramePr>
        <p:xfrm>
          <a:off x="251520" y="1196752"/>
          <a:ext cx="871296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948488" y="1989138"/>
            <a:ext cx="1079500" cy="287337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НОВОЕ!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948488" y="2565400"/>
            <a:ext cx="1079500" cy="28733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НОВОЕ!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019925" y="4221163"/>
            <a:ext cx="1081088" cy="287337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405196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EDDE3D7D-8E90-44C6-8C9A-C77AC88E83CF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11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750" y="1052513"/>
            <a:ext cx="8208963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Статья 214. Обязанности работодателя в области охраны труда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19475" y="1773238"/>
            <a:ext cx="5184775" cy="1384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002060"/>
                </a:solidFill>
                <a:latin typeface="Arial Narrow" pitchFamily="34" charset="0"/>
              </a:rPr>
              <a:t>Работодатель обязан </a:t>
            </a: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создать безопасные условия т</a:t>
            </a:r>
            <a:r>
              <a:rPr lang="ru-RU" sz="1400" dirty="0">
                <a:solidFill>
                  <a:srgbClr val="002060"/>
                </a:solidFill>
                <a:latin typeface="Arial Narrow" pitchFamily="34" charset="0"/>
              </a:rPr>
              <a:t>руда, исходя из: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rgbClr val="002060"/>
                </a:solidFill>
                <a:latin typeface="Arial Narrow" pitchFamily="34" charset="0"/>
              </a:rPr>
              <a:t>комплексной оценки технического и организационного уровня рабочего места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rgbClr val="002060"/>
                </a:solidFill>
                <a:latin typeface="Arial Narrow" pitchFamily="34" charset="0"/>
              </a:rPr>
              <a:t>оценки факторов производственной среды и трудового процесса, которые могут влиять на физическое и психологическое состояние работников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3850" y="3573463"/>
            <a:ext cx="8496300" cy="15684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Arial Narrow" pitchFamily="34" charset="0"/>
              </a:rPr>
              <a:t>При осуществлении на территории, находящейся под контролем работодателя, производства работ или оказания услуг работниками сторонних организаций работодатель обязан перед началом производства работ (оказания услуг) информировать производителей работ (услуг) о существующих рисках повреждения здоровья работников, разработать мероприятия, исключающие возможность повреждения здоровья работников сторонних организаций и принимать участие в их реализации</a:t>
            </a:r>
            <a:endParaRPr lang="ru-RU" sz="1600" b="1" i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8313" y="1773238"/>
            <a:ext cx="2374900" cy="14398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Narrow" pitchFamily="34" charset="0"/>
              </a:rPr>
              <a:t>Обязанности по обеспечению безопасных условий и охраны труда возлагаются на работодателя</a:t>
            </a:r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388" y="3357563"/>
            <a:ext cx="1368425" cy="28733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НОВОЕ!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2843213" y="2060575"/>
            <a:ext cx="576262" cy="504825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1116013" y="5445125"/>
            <a:ext cx="7200900" cy="7381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ru-RU" sz="1400" b="1" dirty="0">
                <a:solidFill>
                  <a:schemeClr val="tx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Порядок и сроки информирования, а также примерный перечень мероприятий,  исключающих возможность повреждения здоровья работников сторонних организаций, утверждаются </a:t>
            </a:r>
          </a:p>
          <a:p>
            <a:pPr algn="ctr" eaLnBrk="1" hangingPunct="1">
              <a:defRPr/>
            </a:pPr>
            <a:r>
              <a:rPr lang="ru-RU" sz="1400" b="1" dirty="0">
                <a:solidFill>
                  <a:schemeClr val="tx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Минтрудом России с учетом мнения РТК</a:t>
            </a:r>
            <a:endParaRPr lang="ru-RU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451725" y="1557338"/>
            <a:ext cx="1368425" cy="287337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НОВОЕ!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4284663" y="5157788"/>
            <a:ext cx="647700" cy="287337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733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F99454DB-2FFC-4CF4-AE46-D50062CF9F75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12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750" y="1052513"/>
            <a:ext cx="8208963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Статья 214 Обязанности работодателя в области охраны труда   </a:t>
            </a:r>
          </a:p>
        </p:txBody>
      </p:sp>
      <p:graphicFrame>
        <p:nvGraphicFramePr>
          <p:cNvPr id="19" name="Схема 18"/>
          <p:cNvGraphicFramePr/>
          <p:nvPr/>
        </p:nvGraphicFramePr>
        <p:xfrm>
          <a:off x="0" y="1844824"/>
          <a:ext cx="914400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316913" y="1125538"/>
            <a:ext cx="720725" cy="2159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Narrow" pitchFamily="34" charset="0"/>
              </a:rPr>
              <a:t>НОВОЕ !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68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95288" y="1484313"/>
            <a:ext cx="8424862" cy="64928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  <a:latin typeface="Arial Narrow" pitchFamily="34" charset="0"/>
              </a:rPr>
              <a:t>Работа в опасных условиях труда </a:t>
            </a:r>
            <a:r>
              <a:rPr lang="ru-RU" b="1" dirty="0">
                <a:solidFill>
                  <a:schemeClr val="tx2"/>
                </a:solidFill>
                <a:latin typeface="Arial Narrow" pitchFamily="34" charset="0"/>
              </a:rPr>
              <a:t>ЗАПРЕЩЕНА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101013" y="1844675"/>
            <a:ext cx="863600" cy="50482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  <a:latin typeface="Arial Narrow" pitchFamily="34" charset="0"/>
              </a:rPr>
              <a:t>НОВОЕ!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395288" y="2133600"/>
            <a:ext cx="8424862" cy="1511300"/>
          </a:xfrm>
          <a:prstGeom prst="down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2"/>
                </a:solidFill>
                <a:latin typeface="Arial Narrow" pitchFamily="34" charset="0"/>
              </a:rPr>
              <a:t>Работодатель </a:t>
            </a:r>
            <a:r>
              <a:rPr lang="ru-RU" sz="1400" b="1" dirty="0">
                <a:solidFill>
                  <a:schemeClr val="tx2"/>
                </a:solidFill>
                <a:latin typeface="Arial Narrow" pitchFamily="34" charset="0"/>
              </a:rPr>
              <a:t>обязан приостановить работы </a:t>
            </a:r>
            <a:r>
              <a:rPr lang="ru-RU" sz="1400" dirty="0">
                <a:solidFill>
                  <a:schemeClr val="tx2"/>
                </a:solidFill>
                <a:latin typeface="Arial Narrow" pitchFamily="34" charset="0"/>
              </a:rPr>
              <a:t>на рабочих местах, если по результатам спецоценки на этих рабочих местах условия труда будут отнесены к </a:t>
            </a:r>
            <a:r>
              <a:rPr lang="ru-RU" sz="1400" b="1" dirty="0">
                <a:solidFill>
                  <a:schemeClr val="tx2"/>
                </a:solidFill>
                <a:latin typeface="Arial Narrow" pitchFamily="34" charset="0"/>
              </a:rPr>
              <a:t>4</a:t>
            </a:r>
            <a:r>
              <a:rPr lang="ru-RU" sz="1400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chemeClr val="tx2"/>
                </a:solidFill>
                <a:latin typeface="Arial Narrow" pitchFamily="34" charset="0"/>
              </a:rPr>
              <a:t>опасному классу </a:t>
            </a:r>
            <a:r>
              <a:rPr lang="ru-RU" sz="1400" dirty="0">
                <a:solidFill>
                  <a:schemeClr val="tx2"/>
                </a:solidFill>
                <a:latin typeface="Arial Narrow" pitchFamily="34" charset="0"/>
              </a:rPr>
              <a:t>условий труда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35713" y="3292475"/>
            <a:ext cx="2700337" cy="936625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2060"/>
                </a:solidFill>
                <a:latin typeface="Arial Narrow" pitchFamily="34" charset="0"/>
              </a:rPr>
              <a:t>Исключение – работа по устранению чрезвычайных ситуаций, отдельные виды деятельности по перечню устанавливаемому Правительством Российской Федерации </a:t>
            </a:r>
          </a:p>
        </p:txBody>
      </p:sp>
      <p:sp>
        <p:nvSpPr>
          <p:cNvPr id="23562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429CCB94-D781-4814-AC64-78F836330614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13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9750" y="908050"/>
            <a:ext cx="8208963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Статья 214.1 Запрет на работу в опасных условиях труда  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39750" y="4221163"/>
            <a:ext cx="2087563" cy="863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Narrow" pitchFamily="34" charset="0"/>
              </a:rPr>
              <a:t>Направляется в  территориальный орган </a:t>
            </a:r>
            <a:r>
              <a:rPr lang="ru-RU" sz="1600" dirty="0" err="1">
                <a:latin typeface="Arial Narrow" pitchFamily="34" charset="0"/>
              </a:rPr>
              <a:t>Роструда</a:t>
            </a:r>
            <a:r>
              <a:rPr lang="ru-RU" sz="1600" dirty="0">
                <a:latin typeface="Arial Narrow" pitchFamily="34" charset="0"/>
              </a:rPr>
              <a:t>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348038" y="4221163"/>
            <a:ext cx="2663825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План мероприятий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  <a:latin typeface="Arial Narrow" pitchFamily="34" charset="0"/>
              </a:rPr>
              <a:t>(с учетом мнения профсоюза)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03575" y="5445125"/>
            <a:ext cx="2881313" cy="863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Narrow" pitchFamily="34" charset="0"/>
              </a:rPr>
              <a:t>Устранение оснований, послуживших установлению 4 класса условий труда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732588" y="5589588"/>
            <a:ext cx="2016125" cy="6477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Narrow" pitchFamily="34" charset="0"/>
              </a:rPr>
              <a:t>Возобновление деятельности</a:t>
            </a:r>
          </a:p>
        </p:txBody>
      </p:sp>
      <p:cxnSp>
        <p:nvCxnSpPr>
          <p:cNvPr id="25" name="Прямая со стрелкой 24"/>
          <p:cNvCxnSpPr>
            <a:stCxn id="21" idx="1"/>
            <a:endCxn id="0" idx="3"/>
          </p:cNvCxnSpPr>
          <p:nvPr/>
        </p:nvCxnSpPr>
        <p:spPr>
          <a:xfrm flipH="1">
            <a:off x="2627313" y="4652963"/>
            <a:ext cx="720725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716463" y="5084763"/>
            <a:ext cx="0" cy="3603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7667625" y="5229225"/>
            <a:ext cx="0" cy="36036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39750" y="5373688"/>
            <a:ext cx="2087563" cy="86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Arial Narrow" pitchFamily="34" charset="0"/>
              </a:rPr>
              <a:t>Используется при планировании надзорных мероприятий</a:t>
            </a:r>
          </a:p>
        </p:txBody>
      </p:sp>
      <p:cxnSp>
        <p:nvCxnSpPr>
          <p:cNvPr id="31" name="Прямая со стрелкой 30"/>
          <p:cNvCxnSpPr>
            <a:stCxn id="0" idx="2"/>
            <a:endCxn id="26" idx="0"/>
          </p:cNvCxnSpPr>
          <p:nvPr/>
        </p:nvCxnSpPr>
        <p:spPr>
          <a:xfrm>
            <a:off x="1584325" y="5084763"/>
            <a:ext cx="0" cy="2889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804025" y="4365625"/>
            <a:ext cx="1765300" cy="86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Arial Narrow" pitchFamily="34" charset="0"/>
              </a:rPr>
              <a:t>Внеплановая специальная оценка условий труда</a:t>
            </a:r>
          </a:p>
        </p:txBody>
      </p:sp>
      <p:cxnSp>
        <p:nvCxnSpPr>
          <p:cNvPr id="43" name="Соединительная линия уступом 42"/>
          <p:cNvCxnSpPr>
            <a:stCxn id="0" idx="3"/>
            <a:endCxn id="35" idx="1"/>
          </p:cNvCxnSpPr>
          <p:nvPr/>
        </p:nvCxnSpPr>
        <p:spPr>
          <a:xfrm flipV="1">
            <a:off x="6084888" y="4797425"/>
            <a:ext cx="719137" cy="1079500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07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8313" y="1628775"/>
            <a:ext cx="8424862" cy="122396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  <a:latin typeface="Arial Narrow" pitchFamily="34" charset="0"/>
              </a:rPr>
              <a:t>Устанавливается ПРАВО каждого работника на получение информации: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tx2"/>
                </a:solidFill>
                <a:latin typeface="Arial Narrow" pitchFamily="34" charset="0"/>
              </a:rPr>
              <a:t> об условиях труда на его рабочем месте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tx2"/>
                </a:solidFill>
                <a:latin typeface="Arial Narrow" pitchFamily="34" charset="0"/>
              </a:rPr>
              <a:t> о существующем профессиональном риске и его уровне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tx2"/>
                </a:solidFill>
                <a:latin typeface="Arial Narrow" pitchFamily="34" charset="0"/>
              </a:rPr>
              <a:t> о мерах по защите от воздействия вредных и (или) опасных производственных факторов</a:t>
            </a:r>
          </a:p>
        </p:txBody>
      </p:sp>
      <p:sp>
        <p:nvSpPr>
          <p:cNvPr id="24581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D2656118-41E6-4804-8658-524A175851A7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14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23850" y="620713"/>
            <a:ext cx="8569325" cy="215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rPr>
              <a:t>Новая редакция Х раздела «Охрана труда»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9750" y="981075"/>
            <a:ext cx="8208963" cy="503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Статья 215.2. Право работника на получение информации об условиях и охране труда  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23850" y="3429000"/>
            <a:ext cx="2087563" cy="10080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Narrow" pitchFamily="34" charset="0"/>
              </a:rPr>
              <a:t>Информация должна быть актуальной и достоверной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367631" y="5084054"/>
            <a:ext cx="6481763" cy="8651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Arial Narrow" pitchFamily="34" charset="0"/>
              </a:rPr>
              <a:t>Формы (способы) и требования  к размещению информационных  материалов  устанавливаются Минтрудом России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43213" y="3429000"/>
            <a:ext cx="3384550" cy="1223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Narrow" pitchFamily="34" charset="0"/>
              </a:rPr>
              <a:t>Если установлен 4 класс условий труда (опасные), необходимо </a:t>
            </a:r>
            <a:r>
              <a:rPr lang="ru-RU" sz="1600" b="1" dirty="0">
                <a:latin typeface="Arial Narrow" pitchFamily="34" charset="0"/>
              </a:rPr>
              <a:t>незамедлительно проинформировать об этом работника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659563" y="3500438"/>
            <a:ext cx="2089150" cy="9366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Narrow" pitchFamily="34" charset="0"/>
              </a:rPr>
              <a:t>Обязанность работодателя</a:t>
            </a:r>
          </a:p>
        </p:txBody>
      </p:sp>
      <p:sp>
        <p:nvSpPr>
          <p:cNvPr id="30" name="Стрелка вправо 29"/>
          <p:cNvSpPr/>
          <p:nvPr/>
        </p:nvSpPr>
        <p:spPr>
          <a:xfrm rot="18971810">
            <a:off x="1317625" y="2884488"/>
            <a:ext cx="473075" cy="431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13441587">
            <a:off x="7388225" y="2965450"/>
            <a:ext cx="496888" cy="431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4284663" y="2997200"/>
            <a:ext cx="431800" cy="360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780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5"/>
          <p:cNvSpPr txBox="1">
            <a:spLocks/>
          </p:cNvSpPr>
          <p:nvPr/>
        </p:nvSpPr>
        <p:spPr bwMode="auto">
          <a:xfrm>
            <a:off x="6804025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267A22D7-D80A-4B9E-BD90-0C002AB3A93C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15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750" y="981075"/>
            <a:ext cx="8208963" cy="576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Статья 216 Обязанности работника в области охраны труда   </a:t>
            </a:r>
          </a:p>
        </p:txBody>
      </p:sp>
      <p:graphicFrame>
        <p:nvGraphicFramePr>
          <p:cNvPr id="19" name="Схема 18"/>
          <p:cNvGraphicFramePr/>
          <p:nvPr/>
        </p:nvGraphicFramePr>
        <p:xfrm>
          <a:off x="179512" y="1700808"/>
          <a:ext cx="882047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172450" y="981075"/>
            <a:ext cx="720725" cy="3603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Narrow" pitchFamily="34" charset="0"/>
              </a:rPr>
              <a:t>НОВОЕ !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109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95288" y="765175"/>
            <a:ext cx="8424862" cy="360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2"/>
                </a:solidFill>
                <a:latin typeface="Arial Narrow" pitchFamily="34" charset="0"/>
              </a:rPr>
              <a:t>Глава 36. УПРАВЛЕНИЕ ОХРАНОЙ ТРУДА У РАБОТОДАТЕЛЯ</a:t>
            </a:r>
          </a:p>
        </p:txBody>
      </p:sp>
      <p:sp>
        <p:nvSpPr>
          <p:cNvPr id="26627" name="Номер слайда 5"/>
          <p:cNvSpPr txBox="1">
            <a:spLocks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6647CA90-6B8D-4FE8-AE4B-FEFF8F76C6CA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16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graphicFrame>
        <p:nvGraphicFramePr>
          <p:cNvPr id="13" name="Схема 12"/>
          <p:cNvGraphicFramePr/>
          <p:nvPr/>
        </p:nvGraphicFramePr>
        <p:xfrm>
          <a:off x="611560" y="1196752"/>
          <a:ext cx="799288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0"/>
            <a:ext cx="7772400" cy="576263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3850" y="476250"/>
            <a:ext cx="8569325" cy="28892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019925" y="1773238"/>
            <a:ext cx="865188" cy="36036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Narrow" pitchFamily="34" charset="0"/>
              </a:rPr>
              <a:t>НОВОЕ !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019925" y="1196975"/>
            <a:ext cx="865188" cy="3603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Narrow" pitchFamily="34" charset="0"/>
              </a:rPr>
              <a:t>НОВОЕ !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948488" y="5949950"/>
            <a:ext cx="863600" cy="35877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Narrow" pitchFamily="34" charset="0"/>
              </a:rPr>
              <a:t>НОВОЕ !</a:t>
            </a:r>
          </a:p>
        </p:txBody>
      </p:sp>
    </p:spTree>
    <p:extLst>
      <p:ext uri="{BB962C8B-B14F-4D97-AF65-F5344CB8AC3E}">
        <p14:creationId xmlns:p14="http://schemas.microsoft.com/office/powerpoint/2010/main" val="2466064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892CFB1F-AC7C-4B22-AFF5-2FC54DEE7C92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17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250" y="5013325"/>
            <a:ext cx="6553200" cy="5540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latin typeface="Arial Narrow" pitchFamily="34" charset="0"/>
              </a:rPr>
              <a:t>Рекомендации по классификации, нахождению и описанию опасностей устанавливаются Минтрудом России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4213" y="0"/>
            <a:ext cx="7772400" cy="576263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750" y="908050"/>
            <a:ext cx="8208963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Статья 217.1. Профессиональные риски   </a:t>
            </a:r>
          </a:p>
        </p:txBody>
      </p:sp>
      <p:graphicFrame>
        <p:nvGraphicFramePr>
          <p:cNvPr id="14" name="Схема 13"/>
          <p:cNvGraphicFramePr/>
          <p:nvPr/>
        </p:nvGraphicFramePr>
        <p:xfrm>
          <a:off x="251520" y="2060848"/>
          <a:ext cx="8712968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539750" y="1484313"/>
            <a:ext cx="8135938" cy="4318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ВЫЯВЛЕНИЕ ОПАСНОСТЕЙ И ОЦЕНКА РИСКОВ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23850" y="476250"/>
            <a:ext cx="8569325" cy="28892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2275" y="5805488"/>
            <a:ext cx="6480175" cy="5540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latin typeface="Arial Narrow" pitchFamily="34" charset="0"/>
              </a:rPr>
              <a:t>Рекомендации по выбору метода оценки профессионального риска устанавливаются Минтрудом России</a:t>
            </a:r>
          </a:p>
        </p:txBody>
      </p:sp>
    </p:spTree>
    <p:extLst>
      <p:ext uri="{BB962C8B-B14F-4D97-AF65-F5344CB8AC3E}">
        <p14:creationId xmlns:p14="http://schemas.microsoft.com/office/powerpoint/2010/main" val="3819520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BA790593-13B0-4F64-B321-3E03F1C7FE96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18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0"/>
            <a:ext cx="7772400" cy="576263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55650" y="1196975"/>
            <a:ext cx="7561263" cy="3603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Учет микроповреждений (микротравм)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187450" y="3716338"/>
            <a:ext cx="2520950" cy="433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Учет и рассмотрение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364163" y="3716338"/>
            <a:ext cx="2016125" cy="433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Работодатель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187450" y="5805488"/>
            <a:ext cx="2520950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Рекомендации по учету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364163" y="5732463"/>
            <a:ext cx="2016125" cy="433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Минтруд России</a:t>
            </a:r>
          </a:p>
        </p:txBody>
      </p:sp>
      <p:sp>
        <p:nvSpPr>
          <p:cNvPr id="19" name="Штриховая стрелка вправо 18"/>
          <p:cNvSpPr/>
          <p:nvPr/>
        </p:nvSpPr>
        <p:spPr>
          <a:xfrm>
            <a:off x="3924300" y="3789363"/>
            <a:ext cx="1223963" cy="2159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Штриховая стрелка вправо 19"/>
          <p:cNvSpPr/>
          <p:nvPr/>
        </p:nvSpPr>
        <p:spPr>
          <a:xfrm>
            <a:off x="3851275" y="5949950"/>
            <a:ext cx="1225550" cy="2159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1908175" y="4437063"/>
            <a:ext cx="5184775" cy="1077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solidFill>
                  <a:schemeClr val="tx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Основанием для регистрации микроповреждения (микротравмы) работника и рассмотрения обстоятельств и причин, приведших к его возникновению,  является обращение работника</a:t>
            </a:r>
            <a:endParaRPr lang="ru-RU" sz="1600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2268538" y="4149725"/>
            <a:ext cx="358775" cy="287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395288" y="1844675"/>
            <a:ext cx="8353425" cy="1600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just" eaLnBrk="1" hangingPunct="1">
              <a:defRPr/>
            </a:pPr>
            <a:r>
              <a:rPr lang="ru-RU" sz="1400" b="1" dirty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Микроповреждения (микротравмы)</a:t>
            </a:r>
            <a:r>
              <a:rPr lang="ru-RU" sz="1400" b="1" dirty="0">
                <a:solidFill>
                  <a:schemeClr val="tx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– это случаи повреждения здоровья, происшедшие с работниками и другими лицами, участвующими в производственной деятельности работодателя, при исполнении ими трудовых обязанностей или выполнении какой-либо работы по поручению работодателя (его представителя), а также при осуществлении иных правомерных действий, обусловленных трудовыми отношениями с работодателем либо совершаемых в его интересах,</a:t>
            </a:r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приведшие к частичному ограничению трудоспособности пострадавших или необходимость их перевода на другую работу в течение одного рабочего дня или смены, но не повлекшие наступление временной нетрудоспособности пострадавших</a:t>
            </a:r>
            <a:endParaRPr lang="ru-RU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3850" y="549275"/>
            <a:ext cx="8569325" cy="28733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24750" y="1196975"/>
            <a:ext cx="863600" cy="3603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Narrow" pitchFamily="34" charset="0"/>
              </a:rPr>
              <a:t>НОВОЕ !</a:t>
            </a:r>
          </a:p>
        </p:txBody>
      </p:sp>
    </p:spTree>
    <p:extLst>
      <p:ext uri="{BB962C8B-B14F-4D97-AF65-F5344CB8AC3E}">
        <p14:creationId xmlns:p14="http://schemas.microsoft.com/office/powerpoint/2010/main" val="2672612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B8224A44-2749-4F4A-B908-33513B7FCE93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19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9750" y="981075"/>
            <a:ext cx="8208963" cy="360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Статья 218. Обучение по охране труда  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9750" y="2708275"/>
            <a:ext cx="2232025" cy="17541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Обучение по охране труда работников – это получение знаний, умений и навыков в ходе проведения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29704" name="Rectangle 1"/>
          <p:cNvSpPr>
            <a:spLocks noChangeArrowheads="1"/>
          </p:cNvSpPr>
          <p:nvPr/>
        </p:nvSpPr>
        <p:spPr bwMode="auto">
          <a:xfrm>
            <a:off x="4067175" y="2708275"/>
            <a:ext cx="482600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ct val="114000"/>
              </a:lnSpc>
            </a:pPr>
            <a:r>
              <a:rPr lang="ru-RU" altLang="ru-RU" sz="1600" b="1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инструктажей  по охране труда</a:t>
            </a:r>
          </a:p>
          <a:p>
            <a:pPr eaLnBrk="1" hangingPunct="1">
              <a:lnSpc>
                <a:spcPct val="114000"/>
              </a:lnSpc>
            </a:pPr>
            <a:r>
              <a:rPr lang="ru-RU" altLang="ru-RU" sz="1600" b="1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стажировки на рабочем месте</a:t>
            </a:r>
            <a:endParaRPr lang="ru-RU" altLang="ru-RU" sz="1600" b="1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>
              <a:lnSpc>
                <a:spcPct val="114000"/>
              </a:lnSpc>
            </a:pPr>
            <a:r>
              <a:rPr lang="ru-RU" altLang="ru-RU" sz="1600" b="1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обучения по охране труда в организациях, осуществляющих образовательную деятельность</a:t>
            </a:r>
          </a:p>
          <a:p>
            <a:pPr eaLnBrk="1" hangingPunct="1">
              <a:lnSpc>
                <a:spcPct val="114000"/>
              </a:lnSpc>
            </a:pPr>
            <a:r>
              <a:rPr lang="ru-RU" altLang="ru-RU" sz="1600" b="1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обучения по охране труда у работодателя</a:t>
            </a:r>
          </a:p>
          <a:p>
            <a:pPr eaLnBrk="1" hangingPunct="1">
              <a:lnSpc>
                <a:spcPct val="114000"/>
              </a:lnSpc>
            </a:pPr>
            <a:r>
              <a:rPr lang="ru-RU" altLang="ru-RU" sz="1600" b="1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обучения оказанию первой помощи пострадавшим</a:t>
            </a:r>
            <a:r>
              <a:rPr lang="ru-RU" altLang="ru-RU" sz="1600" b="1">
                <a:solidFill>
                  <a:srgbClr val="002060"/>
                </a:solidFill>
                <a:latin typeface="Arial Narrow" pitchFamily="34" charset="0"/>
              </a:rPr>
              <a:t> 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843213" y="2924175"/>
            <a:ext cx="1152525" cy="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843213" y="3213100"/>
            <a:ext cx="1152525" cy="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843213" y="3500438"/>
            <a:ext cx="1152525" cy="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2843213" y="4005263"/>
            <a:ext cx="1152525" cy="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2843213" y="4292600"/>
            <a:ext cx="1152525" cy="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827088" y="4652963"/>
            <a:ext cx="7632700" cy="584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ru-RU" sz="1600" b="1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Порядок обучения по охране труда и проверки знания требований охраны труда утверждается Минтрудом России</a:t>
            </a:r>
            <a:endParaRPr lang="ru-RU" sz="1600" b="1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16013" y="5805488"/>
            <a:ext cx="2016125" cy="338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Продолжительность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779838" y="5805488"/>
            <a:ext cx="1944687" cy="338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Периодичность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72225" y="5661025"/>
            <a:ext cx="1944688" cy="5857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Дистанционные формы обучения</a:t>
            </a:r>
          </a:p>
        </p:txBody>
      </p:sp>
      <p:sp>
        <p:nvSpPr>
          <p:cNvPr id="44" name="Стрелка вниз 43"/>
          <p:cNvSpPr/>
          <p:nvPr/>
        </p:nvSpPr>
        <p:spPr>
          <a:xfrm>
            <a:off x="1763713" y="5373688"/>
            <a:ext cx="720725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Стрелка вниз 44"/>
          <p:cNvSpPr/>
          <p:nvPr/>
        </p:nvSpPr>
        <p:spPr>
          <a:xfrm>
            <a:off x="4356100" y="5445125"/>
            <a:ext cx="720725" cy="287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Стрелка вниз 45"/>
          <p:cNvSpPr/>
          <p:nvPr/>
        </p:nvSpPr>
        <p:spPr>
          <a:xfrm>
            <a:off x="6948488" y="5300663"/>
            <a:ext cx="719137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188" y="1412875"/>
            <a:ext cx="8137525" cy="11525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Arial Narrow" pitchFamily="34" charset="0"/>
              </a:rPr>
              <a:t>Обучение по охране труда – процесс получения работниками и работодателями на всем протяжении трудовой деятельности  теоретических знаний и практических навыков в области охраны труда в объеме, необходимом и достаточном для формирования и поддержания компетенций по сохранению их жизни и здоровья</a:t>
            </a:r>
          </a:p>
        </p:txBody>
      </p:sp>
    </p:spTree>
    <p:extLst>
      <p:ext uri="{BB962C8B-B14F-4D97-AF65-F5344CB8AC3E}">
        <p14:creationId xmlns:p14="http://schemas.microsoft.com/office/powerpoint/2010/main" val="198650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ctrTitle"/>
          </p:nvPr>
        </p:nvSpPr>
        <p:spPr>
          <a:xfrm>
            <a:off x="755650" y="115888"/>
            <a:ext cx="7772400" cy="5762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  <a:latin typeface="Arial Narrow" pitchFamily="34" charset="0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539552" y="1052736"/>
          <a:ext cx="842493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55650" y="2852738"/>
            <a:ext cx="2232025" cy="2889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3 статьи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635375" y="2852738"/>
            <a:ext cx="2232025" cy="2889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6 статей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443663" y="2852738"/>
            <a:ext cx="2232025" cy="2889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9 статей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27088" y="5300663"/>
            <a:ext cx="2232025" cy="2889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10 статей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708400" y="5300663"/>
            <a:ext cx="2232025" cy="2889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3 статьи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516688" y="5300663"/>
            <a:ext cx="2232025" cy="2889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11 статей</a:t>
            </a:r>
          </a:p>
        </p:txBody>
      </p:sp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1115616" y="5805261"/>
            <a:ext cx="7488634" cy="503461"/>
            <a:chOff x="417252" y="4040714"/>
            <a:chExt cx="7431643" cy="556567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417646" y="4040962"/>
              <a:ext cx="7431249" cy="556319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417252" y="4040714"/>
              <a:ext cx="7404861" cy="5302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1005" tIns="0" rIns="221005" bIns="0" spcCol="1270" anchor="ctr"/>
            <a:lstStyle/>
            <a:p>
              <a:pPr defTabSz="8001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solidFill>
                    <a:schemeClr val="bg1"/>
                  </a:solidFill>
                  <a:latin typeface="Arial Narrow" pitchFamily="34" charset="0"/>
                </a:rPr>
                <a:t>Всего новая редакция раздела содержит 42 статьи (сейчас – 29 статей) </a:t>
              </a:r>
            </a:p>
          </p:txBody>
        </p:sp>
      </p:grpSp>
      <p:sp>
        <p:nvSpPr>
          <p:cNvPr id="18" name="Номер слайда 5">
            <a:extLst>
              <a:ext uri="{FF2B5EF4-FFF2-40B4-BE49-F238E27FC236}">
                <a16:creationId xmlns:a16="http://schemas.microsoft.com/office/drawing/2014/main" id="{6811910F-1870-5A45-8C28-FEE58B046A09}"/>
              </a:ext>
            </a:extLst>
          </p:cNvPr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6EB1F9F4-7B8D-432B-84DC-E4058758A26D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2</a:t>
            </a:fld>
            <a:endParaRPr lang="ru-RU" altLang="ru-RU" sz="2000" b="1" dirty="0">
              <a:solidFill>
                <a:srgbClr val="59595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031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ctrTitle"/>
          </p:nvPr>
        </p:nvSpPr>
        <p:spPr>
          <a:xfrm>
            <a:off x="755650" y="115888"/>
            <a:ext cx="7772400" cy="5762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  <a:latin typeface="Arial Narrow" pitchFamily="34" charset="0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288" y="4076700"/>
            <a:ext cx="8424862" cy="9366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rPr>
              <a:t>РЕШЕНИЕ – установление единых типовых норм обеспечения СИЗ в зависимости от имеющихся на конкретном рабочем месте вредных производственных факторов, опасностей, загрязнений, климата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288" y="2997200"/>
            <a:ext cx="8424862" cy="70326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latin typeface="Arial Narrow" pitchFamily="34" charset="0"/>
              </a:rPr>
              <a:t>ПРОБЛЕМА</a:t>
            </a:r>
            <a:r>
              <a:rPr lang="ru-RU" dirty="0">
                <a:solidFill>
                  <a:schemeClr val="tx2"/>
                </a:solidFill>
                <a:latin typeface="Arial Narrow" pitchFamily="34" charset="0"/>
              </a:rPr>
              <a:t> – «списочный» подход в организации обеспечения работников средствами индивидуальной защиты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9750" y="2060575"/>
            <a:ext cx="8064500" cy="5048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Средства индивидуальной защиты – последний рубеж безопасности</a:t>
            </a:r>
          </a:p>
        </p:txBody>
      </p:sp>
      <p:sp>
        <p:nvSpPr>
          <p:cNvPr id="30730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2BFF4A33-6780-4453-88ED-43305401B933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20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8313" y="1268413"/>
            <a:ext cx="8207375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Статья 220. Средства индивидуальной защиты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288" y="692150"/>
            <a:ext cx="8569325" cy="28892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913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5819" y="3679944"/>
            <a:ext cx="8773918" cy="2400657"/>
          </a:xfrm>
          <a:prstGeom prst="rect">
            <a:avLst/>
          </a:prstGeom>
          <a:noFill/>
          <a:ln w="15875">
            <a:solidFill>
              <a:schemeClr val="accent3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+ АЛГОРИТМ ВЫБОРА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/>
          </p:nvPr>
        </p:nvGraphicFramePr>
        <p:xfrm>
          <a:off x="2110642" y="-161102"/>
          <a:ext cx="698477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260648"/>
            <a:ext cx="7973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ОБЕСПЕЧЕНИЕ СИЗ НА ОСНОВЕ ОЦЕНКИ РИСКА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379379" y="4150222"/>
            <a:ext cx="8503127" cy="1689727"/>
            <a:chOff x="467544" y="3427108"/>
            <a:chExt cx="8503127" cy="1689727"/>
          </a:xfrm>
        </p:grpSpPr>
        <p:sp>
          <p:nvSpPr>
            <p:cNvPr id="7" name="TextBox 6"/>
            <p:cNvSpPr txBox="1"/>
            <p:nvPr/>
          </p:nvSpPr>
          <p:spPr>
            <a:xfrm>
              <a:off x="467544" y="3670285"/>
              <a:ext cx="194421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accent1"/>
                  </a:solidFill>
                </a:rPr>
                <a:t>Уровень воздействия фактора, степень защиты (эксплуатационные уровни), сочетанное воздействие факторов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90983" y="3663631"/>
              <a:ext cx="15841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accent1"/>
                  </a:solidFill>
                </a:rPr>
                <a:t>Эргономические требования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14719" y="3663631"/>
              <a:ext cx="2016224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accent1"/>
                  </a:solidFill>
                </a:rPr>
                <a:t>Особенности производственных (трудовых) процессов (характер и условия)</a:t>
              </a:r>
            </a:p>
            <a:p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20405" y="3670285"/>
              <a:ext cx="185261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accent1"/>
                  </a:solidFill>
                </a:rPr>
                <a:t>Условия использования (периодичность, продолжительность и т.д.)</a:t>
              </a:r>
            </a:p>
            <a:p>
              <a:endParaRPr lang="ru-RU" dirty="0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7744" y="3433762"/>
              <a:ext cx="595312" cy="600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75359" y="3433762"/>
              <a:ext cx="595312" cy="600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5159" y="3427108"/>
              <a:ext cx="595312" cy="600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3287" y="3427108"/>
              <a:ext cx="595312" cy="600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Скругленный прямоугольник 10"/>
          <p:cNvSpPr/>
          <p:nvPr/>
        </p:nvSpPr>
        <p:spPr>
          <a:xfrm>
            <a:off x="196753" y="1430775"/>
            <a:ext cx="1584176" cy="122413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8761" y="1454582"/>
            <a:ext cx="14401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Выявление опасностей и оценка рисков</a:t>
            </a:r>
          </a:p>
        </p:txBody>
      </p:sp>
      <p:sp>
        <p:nvSpPr>
          <p:cNvPr id="16" name="Номер слайда 5">
            <a:extLst>
              <a:ext uri="{FF2B5EF4-FFF2-40B4-BE49-F238E27FC236}">
                <a16:creationId xmlns:a16="http://schemas.microsoft.com/office/drawing/2014/main" id="{B61FB81F-D435-4248-84D8-04130AC89DA6}"/>
              </a:ext>
            </a:extLst>
          </p:cNvPr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6EB1F9F4-7B8D-432B-84DC-E4058758A26D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21</a:t>
            </a:fld>
            <a:endParaRPr lang="ru-RU" altLang="ru-RU" sz="2000" b="1" dirty="0">
              <a:solidFill>
                <a:srgbClr val="59595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501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681509"/>
            <a:ext cx="8928992" cy="50598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1" name="Группа 100"/>
          <p:cNvGrpSpPr/>
          <p:nvPr/>
        </p:nvGrpSpPr>
        <p:grpSpPr>
          <a:xfrm>
            <a:off x="808042" y="1758080"/>
            <a:ext cx="8054002" cy="4816329"/>
            <a:chOff x="505905" y="961588"/>
            <a:chExt cx="7454425" cy="5155508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1765369" y="989562"/>
              <a:ext cx="1219822" cy="1229017"/>
              <a:chOff x="1288564" y="1908311"/>
              <a:chExt cx="528429" cy="607389"/>
            </a:xfrm>
          </p:grpSpPr>
          <p:sp>
            <p:nvSpPr>
              <p:cNvPr id="7" name="Шестиугольник 6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Повышенные температуры</a:t>
                </a:r>
              </a:p>
            </p:txBody>
          </p:sp>
        </p:grpSp>
        <p:grpSp>
          <p:nvGrpSpPr>
            <p:cNvPr id="9" name="Группа 8"/>
            <p:cNvGrpSpPr/>
            <p:nvPr/>
          </p:nvGrpSpPr>
          <p:grpSpPr>
            <a:xfrm>
              <a:off x="1765368" y="2922464"/>
              <a:ext cx="1219822" cy="1229017"/>
              <a:chOff x="1288564" y="1908311"/>
              <a:chExt cx="528429" cy="607389"/>
            </a:xfrm>
          </p:grpSpPr>
          <p:sp>
            <p:nvSpPr>
              <p:cNvPr id="10" name="Шестиугольник 9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Органические растворители</a:t>
                </a:r>
              </a:p>
            </p:txBody>
          </p:sp>
        </p:grpSp>
        <p:grpSp>
          <p:nvGrpSpPr>
            <p:cNvPr id="12" name="Группа 11"/>
            <p:cNvGrpSpPr/>
            <p:nvPr/>
          </p:nvGrpSpPr>
          <p:grpSpPr>
            <a:xfrm>
              <a:off x="6108885" y="1960581"/>
              <a:ext cx="1219822" cy="1229017"/>
              <a:chOff x="1288564" y="1908311"/>
              <a:chExt cx="528429" cy="607389"/>
            </a:xfrm>
          </p:grpSpPr>
          <p:sp>
            <p:nvSpPr>
              <p:cNvPr id="13" name="Шестиугольник 12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Статические нагрузки</a:t>
                </a:r>
              </a:p>
            </p:txBody>
          </p:sp>
        </p:grpSp>
        <p:grpSp>
          <p:nvGrpSpPr>
            <p:cNvPr id="15" name="Группа 14"/>
            <p:cNvGrpSpPr/>
            <p:nvPr/>
          </p:nvGrpSpPr>
          <p:grpSpPr>
            <a:xfrm>
              <a:off x="6740508" y="979342"/>
              <a:ext cx="1219822" cy="1229017"/>
              <a:chOff x="1288564" y="1908311"/>
              <a:chExt cx="528429" cy="607389"/>
            </a:xfrm>
          </p:grpSpPr>
          <p:sp>
            <p:nvSpPr>
              <p:cNvPr id="16" name="Шестиугольник 15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Электрические и магнитные поля</a:t>
                </a:r>
              </a:p>
            </p:txBody>
          </p:sp>
        </p:grpSp>
        <p:grpSp>
          <p:nvGrpSpPr>
            <p:cNvPr id="18" name="Группа 17"/>
            <p:cNvGrpSpPr/>
            <p:nvPr/>
          </p:nvGrpSpPr>
          <p:grpSpPr>
            <a:xfrm>
              <a:off x="5498661" y="967937"/>
              <a:ext cx="1219822" cy="1229017"/>
              <a:chOff x="1288564" y="1908311"/>
              <a:chExt cx="528429" cy="607389"/>
            </a:xfrm>
          </p:grpSpPr>
          <p:sp>
            <p:nvSpPr>
              <p:cNvPr id="19" name="Шестиугольник 18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Электрический ток, электростатические заряды и поля </a:t>
                </a:r>
              </a:p>
            </p:txBody>
          </p:sp>
        </p:grpSp>
        <p:grpSp>
          <p:nvGrpSpPr>
            <p:cNvPr id="21" name="Группа 20"/>
            <p:cNvGrpSpPr/>
            <p:nvPr/>
          </p:nvGrpSpPr>
          <p:grpSpPr>
            <a:xfrm>
              <a:off x="4834797" y="1934168"/>
              <a:ext cx="1219822" cy="1229017"/>
              <a:chOff x="1288564" y="1908311"/>
              <a:chExt cx="528429" cy="607389"/>
            </a:xfrm>
          </p:grpSpPr>
          <p:sp>
            <p:nvSpPr>
              <p:cNvPr id="22" name="Шестиугольник 21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Общие производственные загрязнения</a:t>
                </a:r>
              </a:p>
            </p:txBody>
          </p:sp>
        </p:grpSp>
        <p:grpSp>
          <p:nvGrpSpPr>
            <p:cNvPr id="27" name="Группа 26"/>
            <p:cNvGrpSpPr/>
            <p:nvPr/>
          </p:nvGrpSpPr>
          <p:grpSpPr>
            <a:xfrm>
              <a:off x="4241772" y="961588"/>
              <a:ext cx="1219822" cy="1229017"/>
              <a:chOff x="1288564" y="1908311"/>
              <a:chExt cx="528429" cy="607389"/>
            </a:xfrm>
          </p:grpSpPr>
          <p:sp>
            <p:nvSpPr>
              <p:cNvPr id="28" name="Шестиугольник 27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Радиоактивные загрязнения и излучения, иные излучения</a:t>
                </a:r>
              </a:p>
            </p:txBody>
          </p:sp>
        </p:grpSp>
        <p:grpSp>
          <p:nvGrpSpPr>
            <p:cNvPr id="30" name="Группа 29"/>
            <p:cNvGrpSpPr/>
            <p:nvPr/>
          </p:nvGrpSpPr>
          <p:grpSpPr>
            <a:xfrm>
              <a:off x="5461595" y="2904747"/>
              <a:ext cx="1219822" cy="1229017"/>
              <a:chOff x="1288564" y="1908311"/>
              <a:chExt cx="528429" cy="607389"/>
            </a:xfrm>
          </p:grpSpPr>
          <p:sp>
            <p:nvSpPr>
              <p:cNvPr id="31" name="Шестиугольник 30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Капли и брызги жидкостей</a:t>
                </a:r>
              </a:p>
            </p:txBody>
          </p:sp>
        </p:grpSp>
        <p:grpSp>
          <p:nvGrpSpPr>
            <p:cNvPr id="33" name="Группа 32"/>
            <p:cNvGrpSpPr/>
            <p:nvPr/>
          </p:nvGrpSpPr>
          <p:grpSpPr>
            <a:xfrm>
              <a:off x="6740507" y="2920769"/>
              <a:ext cx="1219822" cy="1229017"/>
              <a:chOff x="1288564" y="1908311"/>
              <a:chExt cx="528429" cy="607389"/>
            </a:xfrm>
          </p:grpSpPr>
          <p:sp>
            <p:nvSpPr>
              <p:cNvPr id="34" name="Шестиугольник 33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Агрессивные химические вещества</a:t>
                </a:r>
              </a:p>
            </p:txBody>
          </p:sp>
        </p:grpSp>
        <p:grpSp>
          <p:nvGrpSpPr>
            <p:cNvPr id="36" name="Группа 35"/>
            <p:cNvGrpSpPr/>
            <p:nvPr/>
          </p:nvGrpSpPr>
          <p:grpSpPr>
            <a:xfrm>
              <a:off x="6113417" y="3863537"/>
              <a:ext cx="1219822" cy="1229017"/>
              <a:chOff x="1288564" y="1908311"/>
              <a:chExt cx="528429" cy="607389"/>
            </a:xfrm>
          </p:grpSpPr>
          <p:sp>
            <p:nvSpPr>
              <p:cNvPr id="37" name="Шестиугольник 36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8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 err="1"/>
                  <a:t>Смазочно</a:t>
                </a:r>
                <a:r>
                  <a:rPr lang="ru-RU" sz="1000" kern="1200" dirty="0"/>
                  <a:t> – охлаждающие жидкости</a:t>
                </a:r>
              </a:p>
            </p:txBody>
          </p:sp>
        </p:grpSp>
        <p:grpSp>
          <p:nvGrpSpPr>
            <p:cNvPr id="39" name="Группа 38"/>
            <p:cNvGrpSpPr/>
            <p:nvPr/>
          </p:nvGrpSpPr>
          <p:grpSpPr>
            <a:xfrm>
              <a:off x="3614975" y="1921456"/>
              <a:ext cx="1219822" cy="1229017"/>
              <a:chOff x="1288564" y="1908311"/>
              <a:chExt cx="528429" cy="607389"/>
            </a:xfrm>
          </p:grpSpPr>
          <p:sp>
            <p:nvSpPr>
              <p:cNvPr id="40" name="Шестиугольник 39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1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 err="1"/>
                  <a:t>Биофакторы</a:t>
                </a:r>
                <a:endParaRPr lang="ru-RU" sz="1000" kern="1200" dirty="0"/>
              </a:p>
            </p:txBody>
          </p:sp>
        </p:grpSp>
        <p:grpSp>
          <p:nvGrpSpPr>
            <p:cNvPr id="42" name="Группа 41"/>
            <p:cNvGrpSpPr/>
            <p:nvPr/>
          </p:nvGrpSpPr>
          <p:grpSpPr>
            <a:xfrm>
              <a:off x="2985193" y="969764"/>
              <a:ext cx="1219822" cy="1229017"/>
              <a:chOff x="1288564" y="1900385"/>
              <a:chExt cx="528429" cy="607389"/>
            </a:xfrm>
          </p:grpSpPr>
          <p:sp>
            <p:nvSpPr>
              <p:cNvPr id="43" name="Шестиугольник 42"/>
              <p:cNvSpPr/>
              <p:nvPr/>
            </p:nvSpPr>
            <p:spPr>
              <a:xfrm rot="5400000">
                <a:off x="1249084" y="1939865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4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Пониженные температуры</a:t>
                </a:r>
              </a:p>
            </p:txBody>
          </p:sp>
        </p:grpSp>
        <p:grpSp>
          <p:nvGrpSpPr>
            <p:cNvPr id="45" name="Группа 44"/>
            <p:cNvGrpSpPr/>
            <p:nvPr/>
          </p:nvGrpSpPr>
          <p:grpSpPr>
            <a:xfrm>
              <a:off x="4205016" y="2884180"/>
              <a:ext cx="1219822" cy="1229017"/>
              <a:chOff x="1288564" y="1908311"/>
              <a:chExt cx="528429" cy="607389"/>
            </a:xfrm>
          </p:grpSpPr>
          <p:sp>
            <p:nvSpPr>
              <p:cNvPr id="46" name="Шестиугольник 45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7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Пыль и газы</a:t>
                </a:r>
              </a:p>
            </p:txBody>
          </p:sp>
        </p:grpSp>
        <p:grpSp>
          <p:nvGrpSpPr>
            <p:cNvPr id="48" name="Группа 47"/>
            <p:cNvGrpSpPr/>
            <p:nvPr/>
          </p:nvGrpSpPr>
          <p:grpSpPr>
            <a:xfrm>
              <a:off x="3002950" y="2894135"/>
              <a:ext cx="1219822" cy="1229017"/>
              <a:chOff x="1288564" y="1908311"/>
              <a:chExt cx="528429" cy="607389"/>
            </a:xfrm>
          </p:grpSpPr>
          <p:sp>
            <p:nvSpPr>
              <p:cNvPr id="49" name="Шестиугольник 48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0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Нефть, ее продукты, масла, жиры</a:t>
                </a:r>
              </a:p>
            </p:txBody>
          </p:sp>
        </p:grpSp>
        <p:grpSp>
          <p:nvGrpSpPr>
            <p:cNvPr id="51" name="Группа 50"/>
            <p:cNvGrpSpPr/>
            <p:nvPr/>
          </p:nvGrpSpPr>
          <p:grpSpPr>
            <a:xfrm>
              <a:off x="3632173" y="3881685"/>
              <a:ext cx="1219822" cy="1229017"/>
              <a:chOff x="1288564" y="1908311"/>
              <a:chExt cx="528429" cy="607389"/>
            </a:xfrm>
          </p:grpSpPr>
          <p:sp>
            <p:nvSpPr>
              <p:cNvPr id="52" name="Шестиугольник 51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3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Химические вещества и соединения</a:t>
                </a:r>
              </a:p>
            </p:txBody>
          </p:sp>
        </p:grpSp>
        <p:grpSp>
          <p:nvGrpSpPr>
            <p:cNvPr id="54" name="Группа 53"/>
            <p:cNvGrpSpPr/>
            <p:nvPr/>
          </p:nvGrpSpPr>
          <p:grpSpPr>
            <a:xfrm>
              <a:off x="553199" y="4861156"/>
              <a:ext cx="1219822" cy="1229017"/>
              <a:chOff x="1288564" y="1908311"/>
              <a:chExt cx="528429" cy="607389"/>
            </a:xfrm>
          </p:grpSpPr>
          <p:sp>
            <p:nvSpPr>
              <p:cNvPr id="55" name="Шестиугольник 54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6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Смолы, отвердители, клеи</a:t>
                </a:r>
              </a:p>
            </p:txBody>
          </p:sp>
        </p:grpSp>
        <p:grpSp>
          <p:nvGrpSpPr>
            <p:cNvPr id="57" name="Группа 56"/>
            <p:cNvGrpSpPr/>
            <p:nvPr/>
          </p:nvGrpSpPr>
          <p:grpSpPr>
            <a:xfrm>
              <a:off x="545547" y="2943790"/>
              <a:ext cx="1219822" cy="1229017"/>
              <a:chOff x="1288564" y="1908311"/>
              <a:chExt cx="528429" cy="607389"/>
            </a:xfrm>
          </p:grpSpPr>
          <p:sp>
            <p:nvSpPr>
              <p:cNvPr id="58" name="Шестиугольник 57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9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Скольжение</a:t>
                </a:r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5485232" y="4845587"/>
              <a:ext cx="1219822" cy="1229017"/>
              <a:chOff x="1288564" y="1908311"/>
              <a:chExt cx="528429" cy="607389"/>
            </a:xfrm>
          </p:grpSpPr>
          <p:sp>
            <p:nvSpPr>
              <p:cNvPr id="61" name="Шестиугольник 60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2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Растворы токсичных веществ</a:t>
                </a:r>
              </a:p>
            </p:txBody>
          </p:sp>
        </p:grpSp>
        <p:grpSp>
          <p:nvGrpSpPr>
            <p:cNvPr id="63" name="Группа 62"/>
            <p:cNvGrpSpPr/>
            <p:nvPr/>
          </p:nvGrpSpPr>
          <p:grpSpPr>
            <a:xfrm>
              <a:off x="2375281" y="1962753"/>
              <a:ext cx="1219822" cy="1229017"/>
              <a:chOff x="1288564" y="1908311"/>
              <a:chExt cx="528429" cy="607389"/>
            </a:xfrm>
          </p:grpSpPr>
          <p:sp>
            <p:nvSpPr>
              <p:cNvPr id="64" name="Шестиугольник 63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5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Щелочи</a:t>
                </a:r>
              </a:p>
            </p:txBody>
          </p:sp>
        </p:grpSp>
        <p:grpSp>
          <p:nvGrpSpPr>
            <p:cNvPr id="66" name="Группа 65"/>
            <p:cNvGrpSpPr/>
            <p:nvPr/>
          </p:nvGrpSpPr>
          <p:grpSpPr>
            <a:xfrm>
              <a:off x="1144878" y="3906733"/>
              <a:ext cx="1219822" cy="1229017"/>
              <a:chOff x="1288564" y="1908311"/>
              <a:chExt cx="528429" cy="607389"/>
            </a:xfrm>
          </p:grpSpPr>
          <p:sp>
            <p:nvSpPr>
              <p:cNvPr id="67" name="Шестиугольник 66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8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dirty="0"/>
                  <a:t>Слабая видимость</a:t>
                </a:r>
                <a:endParaRPr lang="ru-RU" sz="1000" kern="1200" dirty="0"/>
              </a:p>
            </p:txBody>
          </p:sp>
        </p:grpSp>
        <p:grpSp>
          <p:nvGrpSpPr>
            <p:cNvPr id="69" name="Группа 68"/>
            <p:cNvGrpSpPr/>
            <p:nvPr/>
          </p:nvGrpSpPr>
          <p:grpSpPr>
            <a:xfrm>
              <a:off x="1115817" y="1960581"/>
              <a:ext cx="1219822" cy="1229017"/>
              <a:chOff x="1288564" y="1908311"/>
              <a:chExt cx="528429" cy="607389"/>
            </a:xfrm>
          </p:grpSpPr>
          <p:sp>
            <p:nvSpPr>
              <p:cNvPr id="70" name="Шестиугольник 69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1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Органические растворители, лаки, краски</a:t>
                </a:r>
              </a:p>
            </p:txBody>
          </p:sp>
        </p:grpSp>
        <p:grpSp>
          <p:nvGrpSpPr>
            <p:cNvPr id="72" name="Группа 71"/>
            <p:cNvGrpSpPr/>
            <p:nvPr/>
          </p:nvGrpSpPr>
          <p:grpSpPr>
            <a:xfrm>
              <a:off x="2412351" y="3902950"/>
              <a:ext cx="1219822" cy="1229017"/>
              <a:chOff x="1288564" y="1908311"/>
              <a:chExt cx="528429" cy="607389"/>
            </a:xfrm>
          </p:grpSpPr>
          <p:sp>
            <p:nvSpPr>
              <p:cNvPr id="73" name="Шестиугольник 72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4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Жидкости, вода</a:t>
                </a:r>
              </a:p>
            </p:txBody>
          </p:sp>
        </p:grpSp>
        <p:grpSp>
          <p:nvGrpSpPr>
            <p:cNvPr id="75" name="Группа 74"/>
            <p:cNvGrpSpPr/>
            <p:nvPr/>
          </p:nvGrpSpPr>
          <p:grpSpPr>
            <a:xfrm>
              <a:off x="505905" y="967937"/>
              <a:ext cx="1219822" cy="1229017"/>
              <a:chOff x="1288564" y="1908311"/>
              <a:chExt cx="528429" cy="607389"/>
            </a:xfrm>
          </p:grpSpPr>
          <p:sp>
            <p:nvSpPr>
              <p:cNvPr id="76" name="Шестиугольник 75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7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Механическое воздействие</a:t>
                </a:r>
              </a:p>
            </p:txBody>
          </p:sp>
        </p:grpSp>
        <p:grpSp>
          <p:nvGrpSpPr>
            <p:cNvPr id="78" name="Группа 77"/>
            <p:cNvGrpSpPr/>
            <p:nvPr/>
          </p:nvGrpSpPr>
          <p:grpSpPr>
            <a:xfrm>
              <a:off x="3022262" y="4888079"/>
              <a:ext cx="1219822" cy="1229017"/>
              <a:chOff x="1288564" y="1908311"/>
              <a:chExt cx="528429" cy="607389"/>
            </a:xfrm>
          </p:grpSpPr>
          <p:sp>
            <p:nvSpPr>
              <p:cNvPr id="79" name="Шестиугольник 78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0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Нетоксичная пыль</a:t>
                </a:r>
              </a:p>
            </p:txBody>
          </p:sp>
        </p:grpSp>
        <p:grpSp>
          <p:nvGrpSpPr>
            <p:cNvPr id="81" name="Группа 80"/>
            <p:cNvGrpSpPr/>
            <p:nvPr/>
          </p:nvGrpSpPr>
          <p:grpSpPr>
            <a:xfrm>
              <a:off x="4279724" y="4845587"/>
              <a:ext cx="1219822" cy="1229017"/>
              <a:chOff x="1288564" y="1908311"/>
              <a:chExt cx="528429" cy="607389"/>
            </a:xfrm>
          </p:grpSpPr>
          <p:sp>
            <p:nvSpPr>
              <p:cNvPr id="82" name="Шестиугольник 81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3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Токсичные вещества</a:t>
                </a:r>
              </a:p>
            </p:txBody>
          </p:sp>
        </p:grpSp>
        <p:grpSp>
          <p:nvGrpSpPr>
            <p:cNvPr id="87" name="Группа 86"/>
            <p:cNvGrpSpPr/>
            <p:nvPr/>
          </p:nvGrpSpPr>
          <p:grpSpPr>
            <a:xfrm>
              <a:off x="4851994" y="3850581"/>
              <a:ext cx="1219822" cy="1229017"/>
              <a:chOff x="1288564" y="1908311"/>
              <a:chExt cx="528429" cy="607389"/>
            </a:xfrm>
          </p:grpSpPr>
          <p:sp>
            <p:nvSpPr>
              <p:cNvPr id="88" name="Шестиугольник 87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9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 err="1"/>
                  <a:t>Взрывопожа-роопасные</a:t>
                </a:r>
                <a:r>
                  <a:rPr lang="ru-RU" sz="1000" kern="1200" dirty="0"/>
                  <a:t> условия</a:t>
                </a:r>
              </a:p>
            </p:txBody>
          </p:sp>
        </p:grpSp>
        <p:grpSp>
          <p:nvGrpSpPr>
            <p:cNvPr id="90" name="Группа 89"/>
            <p:cNvGrpSpPr/>
            <p:nvPr/>
          </p:nvGrpSpPr>
          <p:grpSpPr>
            <a:xfrm>
              <a:off x="6723328" y="4838493"/>
              <a:ext cx="1219822" cy="1229017"/>
              <a:chOff x="1016908" y="2382237"/>
              <a:chExt cx="528429" cy="607389"/>
            </a:xfrm>
          </p:grpSpPr>
          <p:sp>
            <p:nvSpPr>
              <p:cNvPr id="91" name="Шестиугольник 90"/>
              <p:cNvSpPr/>
              <p:nvPr/>
            </p:nvSpPr>
            <p:spPr>
              <a:xfrm rot="5400000">
                <a:off x="977428" y="2421717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2" name="Шестиугольник 4"/>
              <p:cNvSpPr/>
              <p:nvPr/>
            </p:nvSpPr>
            <p:spPr>
              <a:xfrm>
                <a:off x="1099255" y="2476891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Растворы солей, кислот</a:t>
                </a:r>
              </a:p>
            </p:txBody>
          </p:sp>
        </p:grpSp>
        <p:grpSp>
          <p:nvGrpSpPr>
            <p:cNvPr id="93" name="Группа 92"/>
            <p:cNvGrpSpPr/>
            <p:nvPr/>
          </p:nvGrpSpPr>
          <p:grpSpPr>
            <a:xfrm>
              <a:off x="1773021" y="4861154"/>
              <a:ext cx="1219822" cy="1229017"/>
              <a:chOff x="1288564" y="1908311"/>
              <a:chExt cx="528429" cy="607389"/>
            </a:xfrm>
          </p:grpSpPr>
          <p:sp>
            <p:nvSpPr>
              <p:cNvPr id="94" name="Шестиугольник 93"/>
              <p:cNvSpPr/>
              <p:nvPr/>
            </p:nvSpPr>
            <p:spPr>
              <a:xfrm rot="5400000">
                <a:off x="1249084" y="1947791"/>
                <a:ext cx="607389" cy="528429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5" name="Шестиугольник 4"/>
              <p:cNvSpPr/>
              <p:nvPr/>
            </p:nvSpPr>
            <p:spPr>
              <a:xfrm>
                <a:off x="1370911" y="2002964"/>
                <a:ext cx="363735" cy="4180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000" kern="1200" dirty="0"/>
                  <a:t>Синтетические смазочные масла и топливо</a:t>
                </a:r>
              </a:p>
            </p:txBody>
          </p:sp>
        </p:grpSp>
      </p:grpSp>
      <p:grpSp>
        <p:nvGrpSpPr>
          <p:cNvPr id="142" name="Группа 141"/>
          <p:cNvGrpSpPr/>
          <p:nvPr/>
        </p:nvGrpSpPr>
        <p:grpSpPr>
          <a:xfrm>
            <a:off x="1305035" y="548680"/>
            <a:ext cx="7176041" cy="880492"/>
            <a:chOff x="465863" y="1100320"/>
            <a:chExt cx="7176041" cy="880492"/>
          </a:xfrm>
        </p:grpSpPr>
        <p:pic>
          <p:nvPicPr>
            <p:cNvPr id="135" name="Picture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863" y="1124744"/>
              <a:ext cx="789672" cy="765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5455" y="1115328"/>
              <a:ext cx="856111" cy="843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6569" y="1115329"/>
              <a:ext cx="800618" cy="843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8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9062" y="1128116"/>
              <a:ext cx="789434" cy="817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" name="Picture 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1722" y="1100320"/>
              <a:ext cx="840870" cy="880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0" name="Picture 6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187" y="1139583"/>
              <a:ext cx="775146" cy="803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1" name="Picture 8" descr="http://cdn.playbuzz.com/cdn/0f7a9d1f-66fa-499e-8915-5756374991de/7bd81515-39be-4db0-82f3-def7146392e7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1271" y="1142395"/>
              <a:ext cx="809720" cy="809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0" name="Picture 4" descr="http://cliparts.co/cliparts/8iA/Enx/8iAEnxXbT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4691" y="1120288"/>
              <a:ext cx="814467" cy="8144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2073" y="1158134"/>
              <a:ext cx="729831" cy="766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265247" y="309721"/>
            <a:ext cx="615553" cy="137178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</a:rPr>
              <a:t>ЗОНЫ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65246" y="3088383"/>
            <a:ext cx="615553" cy="205742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ФАКТОРЫ</a:t>
            </a:r>
          </a:p>
        </p:txBody>
      </p:sp>
      <p:sp>
        <p:nvSpPr>
          <p:cNvPr id="100" name="Номер слайда 5">
            <a:extLst>
              <a:ext uri="{FF2B5EF4-FFF2-40B4-BE49-F238E27FC236}">
                <a16:creationId xmlns:a16="http://schemas.microsoft.com/office/drawing/2014/main" id="{C136E1BD-9965-C244-B8B7-33A74738B910}"/>
              </a:ext>
            </a:extLst>
          </p:cNvPr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6EB1F9F4-7B8D-432B-84DC-E4058758A26D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22</a:t>
            </a:fld>
            <a:endParaRPr lang="ru-RU" altLang="ru-RU" sz="2000" b="1" dirty="0">
              <a:solidFill>
                <a:srgbClr val="59595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45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689237" y="116632"/>
            <a:ext cx="7684754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99261" y="3680281"/>
            <a:ext cx="1572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От ударов</a:t>
            </a:r>
          </a:p>
          <a:p>
            <a:r>
              <a:rPr lang="ru-RU" sz="1200" dirty="0"/>
              <a:t>От вибрации</a:t>
            </a:r>
          </a:p>
          <a:p>
            <a:r>
              <a:rPr lang="ru-RU" sz="1200" dirty="0"/>
              <a:t>От истирания</a:t>
            </a:r>
          </a:p>
          <a:p>
            <a:r>
              <a:rPr lang="ru-RU" sz="1200" dirty="0"/>
              <a:t>От проколов, порезов, пропилов (цепными пилами)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01" y="2895193"/>
            <a:ext cx="789672" cy="765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979712" y="3861048"/>
            <a:ext cx="28803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От проколов, порезов </a:t>
            </a:r>
            <a:endParaRPr lang="en-US" sz="1200" dirty="0"/>
          </a:p>
          <a:p>
            <a:r>
              <a:rPr lang="ru-RU" sz="1200" dirty="0"/>
              <a:t>От истирания</a:t>
            </a:r>
            <a:endParaRPr lang="en-US" sz="1200" dirty="0"/>
          </a:p>
          <a:p>
            <a:r>
              <a:rPr lang="ru-RU" sz="1200" dirty="0"/>
              <a:t>От вибрации</a:t>
            </a:r>
            <a:endParaRPr lang="en-US" sz="1200" dirty="0"/>
          </a:p>
          <a:p>
            <a:r>
              <a:rPr lang="ru-RU" sz="1200" dirty="0"/>
              <a:t>От ударов в носочной части различной энергией</a:t>
            </a:r>
            <a:endParaRPr lang="en-US" sz="1200" dirty="0"/>
          </a:p>
          <a:p>
            <a:r>
              <a:rPr lang="ru-RU" sz="1200" dirty="0"/>
              <a:t>От ударов в тыльной части</a:t>
            </a:r>
            <a:endParaRPr lang="en-US" sz="1200" dirty="0"/>
          </a:p>
          <a:p>
            <a:r>
              <a:rPr lang="ru-RU" sz="1200" dirty="0"/>
              <a:t>От ударов в лодыжке</a:t>
            </a:r>
            <a:endParaRPr lang="en-US" sz="1200" dirty="0"/>
          </a:p>
          <a:p>
            <a:r>
              <a:rPr lang="ru-RU" sz="1200" dirty="0"/>
              <a:t>От ударов в подъемной части</a:t>
            </a:r>
            <a:endParaRPr lang="en-US" sz="1200" dirty="0"/>
          </a:p>
          <a:p>
            <a:r>
              <a:rPr lang="ru-RU" sz="1200" dirty="0"/>
              <a:t>От ударов в берцовой части</a:t>
            </a:r>
            <a:endParaRPr lang="en-US" sz="1200" dirty="0"/>
          </a:p>
          <a:p>
            <a:r>
              <a:rPr lang="ru-RU" sz="1200" dirty="0"/>
              <a:t>От скольжения по </a:t>
            </a:r>
            <a:r>
              <a:rPr lang="ru-RU" sz="1200" dirty="0" err="1"/>
              <a:t>зажиренным</a:t>
            </a:r>
            <a:r>
              <a:rPr lang="ru-RU" sz="1200" dirty="0"/>
              <a:t> поверхностям </a:t>
            </a:r>
            <a:endParaRPr lang="en-US" sz="1200" dirty="0"/>
          </a:p>
          <a:p>
            <a:r>
              <a:rPr lang="ru-RU" sz="1200" dirty="0"/>
              <a:t>От скольжения по обледенелым поверхностям </a:t>
            </a:r>
            <a:endParaRPr lang="en-US" sz="1200" dirty="0"/>
          </a:p>
          <a:p>
            <a:r>
              <a:rPr lang="ru-RU" sz="1200" dirty="0"/>
              <a:t>От скольжения по мокрым, загрязненным поверхностям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59" y="4983472"/>
            <a:ext cx="1091753" cy="107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119813" y="3076521"/>
            <a:ext cx="1310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От твердых летящих частиц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467" y="2895193"/>
            <a:ext cx="758608" cy="79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443849" y="468767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От твердых летящих частиц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415" y="4593145"/>
            <a:ext cx="789434" cy="817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044042" y="2921991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От ударов о твердые неподвижные предметы</a:t>
            </a:r>
            <a:endParaRPr lang="en-US" sz="1200" dirty="0"/>
          </a:p>
          <a:p>
            <a:r>
              <a:rPr lang="ru-RU" sz="1200" dirty="0"/>
              <a:t>От ударов о твердые неподвижные предметы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172" y="2870769"/>
            <a:ext cx="840870" cy="880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7634045" y="4099207"/>
            <a:ext cx="7399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/>
              <a:t>От шума</a:t>
            </a: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842550"/>
            <a:ext cx="775146" cy="80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464074" y="5414357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От падения с высоты </a:t>
            </a:r>
            <a:endParaRPr lang="en-US" sz="1200" dirty="0"/>
          </a:p>
          <a:p>
            <a:r>
              <a:rPr lang="ru-RU" sz="1200" dirty="0"/>
              <a:t>От возможного захвата движущимися частями механизмов</a:t>
            </a:r>
          </a:p>
          <a:p>
            <a:r>
              <a:rPr lang="ru-RU" sz="1200" dirty="0"/>
              <a:t>От истирания</a:t>
            </a:r>
          </a:p>
          <a:p>
            <a:r>
              <a:rPr lang="ru-RU" sz="1200" dirty="0"/>
              <a:t>От проколов, порезов</a:t>
            </a:r>
          </a:p>
          <a:p>
            <a:r>
              <a:rPr lang="ru-RU" sz="1200" dirty="0"/>
              <a:t>Для повышение видимости </a:t>
            </a:r>
          </a:p>
        </p:txBody>
      </p:sp>
      <p:pic>
        <p:nvPicPr>
          <p:cNvPr id="3080" name="Picture 8" descr="http://cdn.playbuzz.com/cdn/0f7a9d1f-66fa-499e-8915-5756374991de/7bd81515-39be-4db0-82f3-def7146392e7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338" y="5562495"/>
            <a:ext cx="719385" cy="71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6" name="Схема 25"/>
          <p:cNvGraphicFramePr/>
          <p:nvPr>
            <p:extLst/>
          </p:nvPr>
        </p:nvGraphicFramePr>
        <p:xfrm>
          <a:off x="743601" y="404664"/>
          <a:ext cx="7704855" cy="2149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20" name="Группа 19"/>
          <p:cNvGrpSpPr/>
          <p:nvPr/>
        </p:nvGrpSpPr>
        <p:grpSpPr>
          <a:xfrm>
            <a:off x="319756" y="783929"/>
            <a:ext cx="1317935" cy="1360671"/>
            <a:chOff x="303984" y="995964"/>
            <a:chExt cx="1317935" cy="1360671"/>
          </a:xfrm>
        </p:grpSpPr>
        <p:sp>
          <p:nvSpPr>
            <p:cNvPr id="30" name="Шестиугольник 29"/>
            <p:cNvSpPr/>
            <p:nvPr/>
          </p:nvSpPr>
          <p:spPr>
            <a:xfrm rot="5400000">
              <a:off x="282616" y="1017332"/>
              <a:ext cx="1360671" cy="131793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Шестиугольник 4"/>
            <p:cNvSpPr/>
            <p:nvPr/>
          </p:nvSpPr>
          <p:spPr>
            <a:xfrm>
              <a:off x="509363" y="1208005"/>
              <a:ext cx="907178" cy="9365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kern="1200" dirty="0"/>
                <a:t>Механическое воздействие</a:t>
              </a:r>
            </a:p>
          </p:txBody>
        </p:sp>
      </p:grpSp>
      <p:sp>
        <p:nvSpPr>
          <p:cNvPr id="21" name="Номер слайда 5">
            <a:extLst>
              <a:ext uri="{FF2B5EF4-FFF2-40B4-BE49-F238E27FC236}">
                <a16:creationId xmlns:a16="http://schemas.microsoft.com/office/drawing/2014/main" id="{F1A1C1E7-F29E-4F46-B0C5-6EBFE3A20C88}"/>
              </a:ext>
            </a:extLst>
          </p:cNvPr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6EB1F9F4-7B8D-432B-84DC-E4058758A26D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23</a:t>
            </a:fld>
            <a:endParaRPr lang="ru-RU" altLang="ru-RU" sz="2000" b="1" dirty="0">
              <a:solidFill>
                <a:srgbClr val="59595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598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30"/>
          <p:cNvCxnSpPr/>
          <p:nvPr/>
        </p:nvCxnSpPr>
        <p:spPr>
          <a:xfrm flipV="1">
            <a:off x="1187450" y="4437063"/>
            <a:ext cx="0" cy="3603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5795963" y="4437063"/>
            <a:ext cx="0" cy="3603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48" name="Номер слайда 5"/>
          <p:cNvSpPr txBox="1">
            <a:spLocks/>
          </p:cNvSpPr>
          <p:nvPr/>
        </p:nvSpPr>
        <p:spPr bwMode="auto">
          <a:xfrm>
            <a:off x="6804025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4BC378FE-F7BB-4D6E-8394-5627B05A4C03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24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750" y="1125538"/>
            <a:ext cx="8208963" cy="574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Статья 224.1 Услуги в области охраны труда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75856" y="1916832"/>
            <a:ext cx="2736304" cy="12961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Обучение по охране труда в образовательных организациях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1916832"/>
            <a:ext cx="2736304" cy="12961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Выполнение функций службы охраны труда (специалиста по охране труда) у работодателя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56176" y="1916832"/>
            <a:ext cx="2736304" cy="12961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Проведение специальной оценки по условиям труда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00338" y="3644900"/>
            <a:ext cx="4248150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Оказываются юридическими лицами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3850" y="3644900"/>
            <a:ext cx="2232025" cy="863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Могут оказываться индивидуальными предпринимателями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268538" y="3429000"/>
            <a:ext cx="460692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2268538" y="3213100"/>
            <a:ext cx="0" cy="2159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6875463" y="3213100"/>
            <a:ext cx="0" cy="2159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643438" y="3429000"/>
            <a:ext cx="0" cy="2159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4643438" y="3213100"/>
            <a:ext cx="0" cy="2159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971550" y="3213100"/>
            <a:ext cx="0" cy="4318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187450" y="4797425"/>
            <a:ext cx="460851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348038" y="4797425"/>
            <a:ext cx="0" cy="2159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827088" y="5013325"/>
            <a:ext cx="4752975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Подлежат  обязательной аккредитации, в порядке  устанавливаемом Правительством РФ</a:t>
            </a: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5580063" y="5300663"/>
            <a:ext cx="504825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Скругленный прямоугольник 40"/>
          <p:cNvSpPr/>
          <p:nvPr/>
        </p:nvSpPr>
        <p:spPr>
          <a:xfrm>
            <a:off x="6084888" y="4724400"/>
            <a:ext cx="2808287" cy="1081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Arial Narrow" pitchFamily="34" charset="0"/>
              </a:rPr>
              <a:t>Исключение – организации, проводящие СОУТ,  порядок аккредитации которых устанавливается законодательством о СОУТ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916238" y="6021388"/>
            <a:ext cx="4176712" cy="6032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Arial Narrow" pitchFamily="34" charset="0"/>
              </a:rPr>
              <a:t>Аккредитация, формирование и ведение реестра осуществляются Минтрудом России</a:t>
            </a: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3563938" y="5661025"/>
            <a:ext cx="0" cy="36036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6948488" y="5805488"/>
            <a:ext cx="0" cy="2159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7763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827088" y="908050"/>
            <a:ext cx="7632700" cy="6492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latin typeface="Arial Narrow" pitchFamily="34" charset="0"/>
              </a:rPr>
              <a:t>Глава 36.1. ТРЕБОВАНИЯ ОХРАНЫ ТРУДА К ПРОИЗВОДСТВЕННЫМ ОБЪЕКТАМ И СРЕДСТВАМ ПРОИЗВОДСТВА</a:t>
            </a:r>
          </a:p>
        </p:txBody>
      </p:sp>
      <p:sp>
        <p:nvSpPr>
          <p:cNvPr id="32771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4D69B9C3-958B-4743-B9B0-77D2B861166B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25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graphicFrame>
        <p:nvGraphicFramePr>
          <p:cNvPr id="13" name="Схема 12"/>
          <p:cNvGraphicFramePr/>
          <p:nvPr/>
        </p:nvGraphicFramePr>
        <p:xfrm>
          <a:off x="395536" y="1772816"/>
          <a:ext cx="835292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16688" y="4797425"/>
            <a:ext cx="863600" cy="3603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Narrow" pitchFamily="34" charset="0"/>
              </a:rPr>
              <a:t>НОВОЕ !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516688" y="3429000"/>
            <a:ext cx="863600" cy="3603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Narrow" pitchFamily="34" charset="0"/>
              </a:rPr>
              <a:t>НОВОЕ !</a:t>
            </a:r>
          </a:p>
        </p:txBody>
      </p:sp>
    </p:spTree>
    <p:extLst>
      <p:ext uri="{BB962C8B-B14F-4D97-AF65-F5344CB8AC3E}">
        <p14:creationId xmlns:p14="http://schemas.microsoft.com/office/powerpoint/2010/main" val="30397615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 descr="http://&amp;ocy;&amp;ncy;&amp;lcy;&amp;acy;&amp;jcy;&amp;ncy;&amp;icy;&amp;ncy;&amp;scy;&amp;pcy;&amp;iecy;&amp;kcy;&amp;tscy;&amp;icy;&amp;yacy;.&amp;rcy;&amp;fcy;/images/rostrud/inspector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Arial Narrow" pitchFamily="34" charset="0"/>
            </a:endParaRPr>
          </a:p>
        </p:txBody>
      </p:sp>
      <p:sp>
        <p:nvSpPr>
          <p:cNvPr id="33795" name="AutoShape 4" descr="http://&amp;ocy;&amp;ncy;&amp;lcy;&amp;acy;&amp;jcy;&amp;ncy;&amp;icy;&amp;ncy;&amp;scy;&amp;pcy;&amp;iecy;&amp;kcy;&amp;tscy;&amp;icy;&amp;yacy;.&amp;rcy;&amp;fcy;/images/rostrud/inspector.pn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288" y="1773238"/>
            <a:ext cx="8177212" cy="6477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Наделение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работодателя правом проводить внутренний контроль, результаты которого признаются на государственном уровне</a:t>
            </a:r>
          </a:p>
        </p:txBody>
      </p:sp>
      <p:graphicFrame>
        <p:nvGraphicFramePr>
          <p:cNvPr id="13" name="Схема 12"/>
          <p:cNvGraphicFramePr/>
          <p:nvPr/>
        </p:nvGraphicFramePr>
        <p:xfrm>
          <a:off x="467544" y="2308634"/>
          <a:ext cx="8136904" cy="3856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3798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07FB4046-8473-429B-9286-079060A17657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26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8313" y="692150"/>
            <a:ext cx="8496300" cy="936625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Глава 57.1. ВНУТРЕННИЙ КОНТРОЛЬ (САМОКОНТРОЛЬ) СОБЛЮДЕНИЯ ТРУДОВОГО ЗАКОНОДАТЕЛЬСТВА И ИНЫХ НОРМАТИВНЫХ ПРАВОВЫХ АКТОВ, СОДЕРЖАЩИХ НОРМЫ ТРУДОВОГО ПРАВА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388" y="549275"/>
            <a:ext cx="863600" cy="503238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Arial Narrow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669586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 descr="http://&amp;ocy;&amp;ncy;&amp;lcy;&amp;acy;&amp;jcy;&amp;ncy;&amp;icy;&amp;ncy;&amp;scy;&amp;pcy;&amp;iecy;&amp;kcy;&amp;tscy;&amp;icy;&amp;yacy;.&amp;rcy;&amp;fcy;/images/rostrud/inspector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Arial Narrow" pitchFamily="34" charset="0"/>
            </a:endParaRPr>
          </a:p>
        </p:txBody>
      </p:sp>
      <p:sp>
        <p:nvSpPr>
          <p:cNvPr id="34819" name="AutoShape 4" descr="http://&amp;ocy;&amp;ncy;&amp;lcy;&amp;acy;&amp;jcy;&amp;ncy;&amp;icy;&amp;ncy;&amp;scy;&amp;pcy;&amp;iecy;&amp;kcy;&amp;tscy;&amp;icy;&amp;yacy;.&amp;rcy;&amp;fcy;/images/rostrud/inspector.pn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>
              <a:latin typeface="Arial Narrow" pitchFamily="34" charset="0"/>
            </a:endParaRPr>
          </a:p>
        </p:txBody>
      </p:sp>
      <p:sp>
        <p:nvSpPr>
          <p:cNvPr id="34820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7C239EB7-7D20-4CCA-AF3E-5A2A950B8EFA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27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8313" y="692150"/>
            <a:ext cx="8496300" cy="936625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Глава 57.1. ВНУТРЕННИЙ КОНТРОЛЬ (САМОКОНТРОЛЬ) СОБЛЮДЕНИЯ ТРУДОВОГО ЗАКОНОДАТЕЛЬСТВА И ИНЫХ НОРМАТИВНЫХ ПРАВОВЫХ АКТОВ, СОДЕРЖАЩИХ НОРМЫ ТРУДОВОГО ПРАВА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graphicFrame>
        <p:nvGraphicFramePr>
          <p:cNvPr id="11" name="Схема 10"/>
          <p:cNvGraphicFramePr/>
          <p:nvPr/>
        </p:nvGraphicFramePr>
        <p:xfrm>
          <a:off x="539552" y="1916832"/>
          <a:ext cx="792088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7545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76250"/>
            <a:ext cx="8640763" cy="7207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800" b="1">
                <a:solidFill>
                  <a:schemeClr val="tx2"/>
                </a:solidFill>
                <a:latin typeface="Arial Narrow" panose="020B0606020202030204" pitchFamily="34" charset="0"/>
              </a:rPr>
              <a:t>ВНЕСЕНИЕ ИЗМЕНЕНИЙ В ТРУДОВОЙ КОДЕКС РОССИЙСКОЙ ФЕДЕРАЦИИ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467544" y="1412776"/>
          <a:ext cx="813690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5844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6EB1F9F4-7B8D-432B-84DC-E4058758A26D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28</a:t>
            </a:fld>
            <a:endParaRPr lang="ru-RU" altLang="ru-RU" sz="2000" b="1" dirty="0">
              <a:solidFill>
                <a:srgbClr val="59595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86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827088" y="981075"/>
            <a:ext cx="7632700" cy="431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latin typeface="Arial Narrow" pitchFamily="34" charset="0"/>
              </a:rPr>
              <a:t>Глава 33. ОБЩИЕ ПОЛОЖЕНИЯ</a:t>
            </a:r>
          </a:p>
        </p:txBody>
      </p:sp>
      <p:graphicFrame>
        <p:nvGraphicFramePr>
          <p:cNvPr id="13" name="Схема 12"/>
          <p:cNvGraphicFramePr/>
          <p:nvPr/>
        </p:nvGraphicFramePr>
        <p:xfrm>
          <a:off x="395536" y="1556792"/>
          <a:ext cx="835292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00788" y="3068638"/>
            <a:ext cx="1331912" cy="50482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НОВОЕ!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8FDD1A51-FE9E-7B48-B31D-DEE9469B0CFC}"/>
              </a:ext>
            </a:extLst>
          </p:cNvPr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6EB1F9F4-7B8D-432B-84DC-E4058758A26D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3</a:t>
            </a:fld>
            <a:endParaRPr lang="ru-RU" altLang="ru-RU" sz="2000" b="1" dirty="0">
              <a:solidFill>
                <a:srgbClr val="59595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28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9750" y="1125538"/>
            <a:ext cx="7993063" cy="503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Статья 209.1 «Основные принципы обеспечения безопасности труда»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467544" y="1772816"/>
          <a:ext cx="835292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635375" y="4437063"/>
            <a:ext cx="2422525" cy="21240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Narrow" pitchFamily="34" charset="0"/>
              </a:rPr>
              <a:t>Последовательность (приоритетность) реализации мероприятий по улучшению условий труда и снижению уровня профессионального риска устанавливается  в  примерном перечне ежегодно реализуемых работодателем мероприятий по улучшению условий труда и снижению уровня профессионального риска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3348038" y="5445125"/>
            <a:ext cx="287337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667625" y="981075"/>
            <a:ext cx="1333500" cy="50323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НОВОЕ!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D6E2876-AAEA-1647-A6E9-D46D6BA16A96}"/>
              </a:ext>
            </a:extLst>
          </p:cNvPr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6EB1F9F4-7B8D-432B-84DC-E4058758A26D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4</a:t>
            </a:fld>
            <a:endParaRPr lang="ru-RU" altLang="ru-RU" sz="2000" b="1" dirty="0">
              <a:solidFill>
                <a:srgbClr val="59595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11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0571892E-2AA0-4E6E-B804-96B8BE988D72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5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j-ea"/>
              <a:cs typeface="+mj-cs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755576" y="1628800"/>
          <a:ext cx="792088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684213" y="1268413"/>
            <a:ext cx="7991475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</a:rPr>
              <a:t>Статья 210. Основные направления государственной политики в области охраны труда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01013" y="981075"/>
            <a:ext cx="900112" cy="3603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Arial Narrow" pitchFamily="34" charset="0"/>
              </a:rPr>
              <a:t>НОВОЕ!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611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98B87E5A-CF38-4016-AB87-338109C44830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6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750" y="1412875"/>
            <a:ext cx="8208963" cy="576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Статья 211.1  Полномочия Правительства Российской Федерации, уполномоченных федеральных органов государственной власти в области охраны труда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251520" y="2708920"/>
          <a:ext cx="8712968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101013" y="1196975"/>
            <a:ext cx="898525" cy="3603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Narrow" pitchFamily="34" charset="0"/>
              </a:rPr>
              <a:t>НОВОЕ!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55650" y="1052513"/>
            <a:ext cx="7632700" cy="431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latin typeface="Arial Narrow" pitchFamily="34" charset="0"/>
              </a:rPr>
              <a:t>Глава 34. ГОСУДАРСТВЕННОЕ УПРАВЛЕНИЕ ОХРАНОЙ ТРУДА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5288" y="2133600"/>
            <a:ext cx="8497887" cy="5746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Narrow" pitchFamily="34" charset="0"/>
              </a:rPr>
              <a:t>Правительство Российской Федерации, уполномоченные федеральные органы исполнительной власти</a:t>
            </a:r>
          </a:p>
        </p:txBody>
      </p:sp>
    </p:spTree>
    <p:extLst>
      <p:ext uri="{BB962C8B-B14F-4D97-AF65-F5344CB8AC3E}">
        <p14:creationId xmlns:p14="http://schemas.microsoft.com/office/powerpoint/2010/main" val="42644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AF1E26C1-82D2-4B82-A61F-2E5130CBE9F9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7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750" y="1125538"/>
            <a:ext cx="8208963" cy="574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Статья 211.2  Полномочия органов государственной власти субъектов Российской Федерации в области охраны труда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3850" y="1989138"/>
            <a:ext cx="8569325" cy="431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Narrow" pitchFamily="34" charset="0"/>
              </a:rPr>
              <a:t>Органы государственной власти субъектов Российской Федерации в области охраны труда</a:t>
            </a:r>
          </a:p>
        </p:txBody>
      </p:sp>
      <p:graphicFrame>
        <p:nvGraphicFramePr>
          <p:cNvPr id="8" name="Схема 7"/>
          <p:cNvGraphicFramePr/>
          <p:nvPr/>
        </p:nvGraphicFramePr>
        <p:xfrm>
          <a:off x="251520" y="2636912"/>
          <a:ext cx="8748464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771775" y="5949950"/>
            <a:ext cx="3887788" cy="5222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70C0"/>
                </a:solidFill>
                <a:latin typeface="Arial Narrow" pitchFamily="34" charset="0"/>
              </a:rPr>
              <a:t>Отдельные полномочия могут быть переданы органам местного самоуправления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172450" y="1412875"/>
            <a:ext cx="865188" cy="3603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Narrow" pitchFamily="34" charset="0"/>
              </a:rPr>
              <a:t>НОВОЕ!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5650" y="4581525"/>
            <a:ext cx="7704138" cy="120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На основе типовых показателей, индикаторов и перечня мероприятий, устанавливаемых на федеральном уровне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 rot="10800000">
            <a:off x="4211638" y="4076700"/>
            <a:ext cx="792162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963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FB60D522-3729-4743-B364-9A96946B7BC8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8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288" y="1052513"/>
            <a:ext cx="8424862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Статья 212.1 Подзаконные нормативные правовые акты, содержащие государственные нормативные требования охраны труда 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51520" y="1988840"/>
          <a:ext cx="8712968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27088" y="1916113"/>
            <a:ext cx="1944687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70C0"/>
                </a:solidFill>
              </a:rPr>
              <a:t>Утверждаются Минтрудом России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771775" y="2133600"/>
            <a:ext cx="647700" cy="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979613" y="2420938"/>
            <a:ext cx="0" cy="287337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59563" y="4365625"/>
            <a:ext cx="1944687" cy="4603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70C0"/>
                </a:solidFill>
              </a:rPr>
              <a:t>Утверждаются </a:t>
            </a:r>
            <a:r>
              <a:rPr lang="ru-RU" sz="1200" b="1" dirty="0" err="1">
                <a:solidFill>
                  <a:srgbClr val="0070C0"/>
                </a:solidFill>
              </a:rPr>
              <a:t>Роспотребнадзором</a:t>
            </a:r>
            <a:endParaRPr lang="ru-RU" sz="1200" b="1" dirty="0">
              <a:solidFill>
                <a:srgbClr val="0070C0"/>
              </a:solidFill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V="1">
            <a:off x="7451725" y="4005263"/>
            <a:ext cx="0" cy="36036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7088" y="5661025"/>
            <a:ext cx="7705725" cy="3079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70C0"/>
                </a:solidFill>
                <a:latin typeface="Arial Narrow" pitchFamily="34" charset="0"/>
              </a:rPr>
              <a:t>Все нормативные правовые акты издаются с учетом мнения РТК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 flipV="1">
            <a:off x="4572000" y="4797425"/>
            <a:ext cx="0" cy="28733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580063" y="1844675"/>
            <a:ext cx="865187" cy="36036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Narrow" pitchFamily="34" charset="0"/>
              </a:rPr>
              <a:t>НОВОЕ!</a:t>
            </a:r>
          </a:p>
        </p:txBody>
      </p:sp>
    </p:spTree>
    <p:extLst>
      <p:ext uri="{BB962C8B-B14F-4D97-AF65-F5344CB8AC3E}">
        <p14:creationId xmlns:p14="http://schemas.microsoft.com/office/powerpoint/2010/main" val="3218946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5"/>
          <p:cNvSpPr txBox="1">
            <a:spLocks/>
          </p:cNvSpPr>
          <p:nvPr/>
        </p:nvSpPr>
        <p:spPr bwMode="auto">
          <a:xfrm>
            <a:off x="6804025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/>
            <a:fld id="{DCDCB70A-7C36-4AF7-AB6C-EC86F368E9BB}" type="slidenum">
              <a:rPr lang="ru-RU" altLang="ru-RU" sz="2000" b="1">
                <a:solidFill>
                  <a:srgbClr val="595959"/>
                </a:solidFill>
                <a:latin typeface="Arial Narrow" pitchFamily="34" charset="0"/>
              </a:rPr>
              <a:pPr algn="r" eaLnBrk="1" hangingPunct="1"/>
              <a:t>9</a:t>
            </a:fld>
            <a:endParaRPr lang="ru-RU" altLang="ru-RU" sz="2000" b="1">
              <a:solidFill>
                <a:srgbClr val="595959"/>
              </a:solidFill>
              <a:latin typeface="Arial Narrow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576262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ВНЕСЕНИЕ ИЗМЕНЕНИЙ В ТРУДОВОЙ КОДЕКС РОССИЙСКОЙ ФЕДЕРАЦИИ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750" y="1052513"/>
            <a:ext cx="8208963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Статья 213 Государственная экспертиза условий труда  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63713" y="4076700"/>
            <a:ext cx="5903912" cy="13239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0070C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Типовые формы документов, необходимые для проведения государственной экспертизы условий труда,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утверждаются Минтрудом России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i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95288" y="1844675"/>
            <a:ext cx="1584325" cy="6477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 Narrow" pitchFamily="34" charset="0"/>
              </a:rPr>
              <a:t>НОВОЕ!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63713" y="2636838"/>
            <a:ext cx="5903912" cy="13239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0070C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Предусматривается проведение государственной экспертизы условий труда на основании обращений организаций, проводивших специальную оценку условий труда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i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850" y="620713"/>
            <a:ext cx="8569325" cy="28733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2071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1856</TotalTime>
  <Words>2783</Words>
  <Application>Microsoft Office PowerPoint</Application>
  <PresentationFormat>Экран (4:3)</PresentationFormat>
  <Paragraphs>359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Calibri</vt:lpstr>
      <vt:lpstr>Calibri Light</vt:lpstr>
      <vt:lpstr>Wingdings</vt:lpstr>
      <vt:lpstr>Тема Office</vt:lpstr>
      <vt:lpstr>Презентация PowerPoint</vt:lpstr>
      <vt:lpstr>ВНЕСЕНИЕ ИЗМЕНЕНИЙ В ТРУДОВОЙ КОДЕКС РОССИЙСКОЙ ФЕДЕРАЦИИ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ВНЕСЕНИЕ ИЗМЕНЕНИЙ В ТРУДОВОЙ КОДЕКС РОССИЙСКОЙ ФЕДЕРАЦИИ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ВНЕСЕНИЕ ИЗМЕНЕНИЙ В ТРУДОВОЙ КОДЕКС РОССИЙСКОЙ ФЕДЕРАЦИИ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kuznetcova</dc:creator>
  <cp:lastModifiedBy>adm</cp:lastModifiedBy>
  <cp:revision>329</cp:revision>
  <dcterms:created xsi:type="dcterms:W3CDTF">2014-03-11T06:12:12Z</dcterms:created>
  <dcterms:modified xsi:type="dcterms:W3CDTF">2018-12-18T18:38:56Z</dcterms:modified>
</cp:coreProperties>
</file>