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773184601924795E-2"/>
          <c:y val="0.15572409770617798"/>
          <c:w val="0.97922681539807621"/>
          <c:h val="0.73453605655614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437792626216138E-2"/>
                  <c:y val="-1.29425013382351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494516482295327E-3"/>
                  <c:y val="6.09985268388448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494516482295618E-3"/>
                  <c:y val="-1.06972264759882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41774723443429E-3"/>
                  <c:y val="-4.51471100096263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7241690659606556E-3"/>
                  <c:y val="-1.20588453134836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 применяются</c:v>
                </c:pt>
                <c:pt idx="1">
                  <c:v>5-10%</c:v>
                </c:pt>
                <c:pt idx="2">
                  <c:v>11-20%</c:v>
                </c:pt>
                <c:pt idx="3">
                  <c:v>21-50%</c:v>
                </c:pt>
                <c:pt idx="4">
                  <c:v>более 50%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37.1</c:v>
                </c:pt>
                <c:pt idx="1">
                  <c:v>8.8000000000000007</c:v>
                </c:pt>
                <c:pt idx="2">
                  <c:v>8.8000000000000007</c:v>
                </c:pt>
                <c:pt idx="3">
                  <c:v>15.7</c:v>
                </c:pt>
                <c:pt idx="4">
                  <c:v>29.6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391226371673068E-3"/>
                  <c:y val="-1.00420660330670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746837921963473E-3"/>
                  <c:y val="-9.4444472499688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47258241147809E-3"/>
                  <c:y val="1.61329111873176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9336413973493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9.17755372365013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 применяются</c:v>
                </c:pt>
                <c:pt idx="1">
                  <c:v>5-10%</c:v>
                </c:pt>
                <c:pt idx="2">
                  <c:v>11-20%</c:v>
                </c:pt>
                <c:pt idx="3">
                  <c:v>21-50%</c:v>
                </c:pt>
                <c:pt idx="4">
                  <c:v>более 50%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46</c:v>
                </c:pt>
                <c:pt idx="1">
                  <c:v>10.200000000000001</c:v>
                </c:pt>
                <c:pt idx="2">
                  <c:v>5.0999999999999996</c:v>
                </c:pt>
                <c:pt idx="3">
                  <c:v>10.200000000000001</c:v>
                </c:pt>
                <c:pt idx="4">
                  <c:v>28.5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97075457224329E-3"/>
                  <c:y val="1.60335720273504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747258241147809E-3"/>
                  <c:y val="5.59902638662423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1198052773248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7241774723443429E-3"/>
                  <c:y val="2.79951319331211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494516482295618E-3"/>
                  <c:y val="5.132381564695749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 применяются</c:v>
                </c:pt>
                <c:pt idx="1">
                  <c:v>5-10%</c:v>
                </c:pt>
                <c:pt idx="2">
                  <c:v>11-20%</c:v>
                </c:pt>
                <c:pt idx="3">
                  <c:v>21-50%</c:v>
                </c:pt>
                <c:pt idx="4">
                  <c:v>более 50%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39.1</c:v>
                </c:pt>
                <c:pt idx="1">
                  <c:v>7.7</c:v>
                </c:pt>
                <c:pt idx="2">
                  <c:v>7</c:v>
                </c:pt>
                <c:pt idx="3">
                  <c:v>11.9</c:v>
                </c:pt>
                <c:pt idx="4">
                  <c:v>34.300000000000004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2.9893100389975502E-3"/>
                  <c:y val="-8.0167860136752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 применяются</c:v>
                </c:pt>
                <c:pt idx="1">
                  <c:v>5-10%</c:v>
                </c:pt>
                <c:pt idx="2">
                  <c:v>11-20%</c:v>
                </c:pt>
                <c:pt idx="3">
                  <c:v>21-50%</c:v>
                </c:pt>
                <c:pt idx="4">
                  <c:v>более 50%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43.4</c:v>
                </c:pt>
                <c:pt idx="1">
                  <c:v>10.9</c:v>
                </c:pt>
                <c:pt idx="2">
                  <c:v>5.4</c:v>
                </c:pt>
                <c:pt idx="3">
                  <c:v>5.4</c:v>
                </c:pt>
                <c:pt idx="4">
                  <c:v>34.9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0697216"/>
        <c:axId val="60727680"/>
      </c:barChart>
      <c:catAx>
        <c:axId val="606972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ru-RU"/>
          </a:p>
        </c:txPr>
        <c:crossAx val="60727680"/>
        <c:crosses val="autoZero"/>
        <c:auto val="1"/>
        <c:lblAlgn val="ctr"/>
        <c:lblOffset val="100"/>
        <c:noMultiLvlLbl val="0"/>
      </c:catAx>
      <c:valAx>
        <c:axId val="60727680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606972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270031350247929"/>
          <c:y val="1.999537414145075E-2"/>
          <c:w val="0.38901254807995461"/>
          <c:h val="7.9620667906848422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7BAD5-2BBC-46FA-8C9C-1977879372D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F406-0023-4520-BB70-C219126F77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66110"/>
            <a:ext cx="8352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Garamond" pitchFamily="18" charset="0"/>
                <a:ea typeface="Calibri" pitchFamily="34" charset="0"/>
                <a:cs typeface="Arial" pitchFamily="34" charset="0"/>
              </a:rPr>
              <a:t>Часть продукции компании, которая производится с применением европейских или иных международных технических стандартов, %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512" y="1412776"/>
            <a:ext cx="8640960" cy="0"/>
          </a:xfrm>
          <a:prstGeom prst="line">
            <a:avLst/>
          </a:prstGeom>
          <a:ln w="146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/>
          <p:nvPr/>
        </p:nvGraphicFramePr>
        <p:xfrm>
          <a:off x="323528" y="1628800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 Глухова</dc:creator>
  <cp:lastModifiedBy>Лоцманов Андрей Николаевич</cp:lastModifiedBy>
  <cp:revision>4</cp:revision>
  <dcterms:created xsi:type="dcterms:W3CDTF">2018-02-06T19:52:09Z</dcterms:created>
  <dcterms:modified xsi:type="dcterms:W3CDTF">2018-02-07T15:37:36Z</dcterms:modified>
</cp:coreProperties>
</file>