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1" r:id="rId3"/>
  </p:sldMasterIdLst>
  <p:notesMasterIdLst>
    <p:notesMasterId r:id="rId30"/>
  </p:notesMasterIdLst>
  <p:sldIdLst>
    <p:sldId id="257" r:id="rId4"/>
    <p:sldId id="258" r:id="rId5"/>
    <p:sldId id="432" r:id="rId6"/>
    <p:sldId id="261" r:id="rId7"/>
    <p:sldId id="407" r:id="rId8"/>
    <p:sldId id="427" r:id="rId9"/>
    <p:sldId id="376" r:id="rId10"/>
    <p:sldId id="263" r:id="rId11"/>
    <p:sldId id="296" r:id="rId12"/>
    <p:sldId id="435" r:id="rId13"/>
    <p:sldId id="297" r:id="rId14"/>
    <p:sldId id="434" r:id="rId15"/>
    <p:sldId id="298" r:id="rId16"/>
    <p:sldId id="299" r:id="rId17"/>
    <p:sldId id="356" r:id="rId18"/>
    <p:sldId id="300" r:id="rId19"/>
    <p:sldId id="301" r:id="rId20"/>
    <p:sldId id="289" r:id="rId21"/>
    <p:sldId id="414" r:id="rId22"/>
    <p:sldId id="402" r:id="rId23"/>
    <p:sldId id="410" r:id="rId24"/>
    <p:sldId id="269" r:id="rId25"/>
    <p:sldId id="270" r:id="rId26"/>
    <p:sldId id="288" r:id="rId27"/>
    <p:sldId id="413" r:id="rId28"/>
    <p:sldId id="431" r:id="rId2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46464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16690"/>
            </a:schemeClr>
          </a:solidFill>
        </a:fill>
      </a:tcStyle>
    </a:firstRow>
  </a:tblStyle>
  <a:tblStyle styleId="{C7B018BB-80A7-4F77-B60F-C8B233D01FF8}" styleName="">
    <a:tblBg/>
    <a:wholeTbl>
      <a:tcTxStyle b="off" i="off">
        <a:font>
          <a:latin typeface="Arial"/>
          <a:ea typeface="Arial"/>
          <a:cs typeface="Arial"/>
        </a:font>
        <a:srgbClr val="46464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46464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46464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lumOff val="16690"/>
            </a:schemeClr>
          </a:solidFill>
        </a:fill>
      </a:tcStyle>
    </a:firstCol>
    <a:lastRow>
      <a:tcTxStyle b="on" i="off">
        <a:font>
          <a:latin typeface="Arial"/>
          <a:ea typeface="Arial"/>
          <a:cs typeface="Arial"/>
        </a:font>
        <a:srgbClr val="464646"/>
      </a:tcTxStyle>
      <a:tcStyle>
        <a:tcBdr>
          <a:left>
            <a:ln w="12700" cap="flat">
              <a:noFill/>
              <a:miter lim="400000"/>
            </a:ln>
          </a:left>
          <a:right>
            <a:ln w="12700" cap="flat">
              <a:noFill/>
              <a:miter lim="400000"/>
            </a:ln>
          </a:right>
          <a:top>
            <a:ln w="50800" cap="flat">
              <a:solidFill>
                <a:srgbClr val="464646"/>
              </a:solidFill>
              <a:prstDash val="solid"/>
              <a:round/>
            </a:ln>
          </a:top>
          <a:bottom>
            <a:ln w="25400" cap="flat">
              <a:solidFill>
                <a:srgbClr val="46464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464646"/>
              </a:solidFill>
              <a:prstDash val="solid"/>
              <a:round/>
            </a:ln>
          </a:top>
          <a:bottom>
            <a:ln w="25400" cap="flat">
              <a:solidFill>
                <a:srgbClr val="464646"/>
              </a:solidFill>
              <a:prstDash val="solid"/>
              <a:round/>
            </a:ln>
          </a:bottom>
          <a:insideH>
            <a:ln w="12700" cap="flat">
              <a:noFill/>
              <a:miter lim="400000"/>
            </a:ln>
          </a:insideH>
          <a:insideV>
            <a:ln w="12700" cap="flat">
              <a:noFill/>
              <a:miter lim="400000"/>
            </a:ln>
          </a:insideV>
        </a:tcBdr>
        <a:fill>
          <a:solidFill>
            <a:schemeClr val="accent2">
              <a:lumOff val="16690"/>
            </a:schemeClr>
          </a:solidFill>
        </a:fill>
      </a:tcStyle>
    </a:firstRow>
  </a:tblStyle>
  <a:tblStyle styleId="{33BA23B1-9221-436E-865A-0063620EA4FD}" styleName="">
    <a:tblBg/>
    <a:wholeTbl>
      <a:tcTxStyle b="off" i="off">
        <a:font>
          <a:latin typeface="Arial"/>
          <a:ea typeface="Arial"/>
          <a:cs typeface="Arial"/>
        </a:font>
        <a:srgbClr val="46464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ECE"/>
          </a:solidFill>
        </a:fill>
      </a:tcStyle>
    </a:wholeTbl>
    <a:band2H>
      <a:tcTxStyle/>
      <a:tcStyle>
        <a:tcBdr/>
        <a:fill>
          <a:solidFill>
            <a:srgbClr val="E8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6464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6464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64646"/>
          </a:solidFill>
        </a:fill>
      </a:tcStyle>
    </a:firstRow>
  </a:tblStyle>
  <a:tblStyle styleId="{2708684C-4D16-4618-839F-0558EEFCDFE6}" styleName="">
    <a:tblBg/>
    <a:wholeTbl>
      <a:tcTxStyle b="off" i="off">
        <a:font>
          <a:latin typeface="Arial"/>
          <a:ea typeface="Arial"/>
          <a:cs typeface="Arial"/>
        </a:font>
        <a:srgbClr val="464646"/>
      </a:tcTxStyle>
      <a:tcStyle>
        <a:tcBdr>
          <a:left>
            <a:ln w="12700" cap="flat">
              <a:solidFill>
                <a:srgbClr val="464646"/>
              </a:solidFill>
              <a:prstDash val="solid"/>
              <a:round/>
            </a:ln>
          </a:left>
          <a:right>
            <a:ln w="12700" cap="flat">
              <a:solidFill>
                <a:srgbClr val="464646"/>
              </a:solidFill>
              <a:prstDash val="solid"/>
              <a:round/>
            </a:ln>
          </a:right>
          <a:top>
            <a:ln w="12700" cap="flat">
              <a:solidFill>
                <a:srgbClr val="464646"/>
              </a:solidFill>
              <a:prstDash val="solid"/>
              <a:round/>
            </a:ln>
          </a:top>
          <a:bottom>
            <a:ln w="12700" cap="flat">
              <a:solidFill>
                <a:srgbClr val="464646"/>
              </a:solidFill>
              <a:prstDash val="solid"/>
              <a:round/>
            </a:ln>
          </a:bottom>
          <a:insideH>
            <a:ln w="12700" cap="flat">
              <a:solidFill>
                <a:srgbClr val="464646"/>
              </a:solidFill>
              <a:prstDash val="solid"/>
              <a:round/>
            </a:ln>
          </a:insideH>
          <a:insideV>
            <a:ln w="12700" cap="flat">
              <a:solidFill>
                <a:srgbClr val="464646"/>
              </a:solidFill>
              <a:prstDash val="solid"/>
              <a:round/>
            </a:ln>
          </a:insideV>
        </a:tcBdr>
        <a:fill>
          <a:solidFill>
            <a:srgbClr val="464646">
              <a:alpha val="20000"/>
            </a:srgbClr>
          </a:solidFill>
        </a:fill>
      </a:tcStyle>
    </a:wholeTbl>
    <a:band2H>
      <a:tcTxStyle/>
      <a:tcStyle>
        <a:tcBdr/>
        <a:fill>
          <a:solidFill>
            <a:srgbClr val="FFFFFF"/>
          </a:solidFill>
        </a:fill>
      </a:tcStyle>
    </a:band2H>
    <a:firstCol>
      <a:tcTxStyle b="on" i="off">
        <a:font>
          <a:latin typeface="Arial"/>
          <a:ea typeface="Arial"/>
          <a:cs typeface="Arial"/>
        </a:font>
        <a:srgbClr val="464646"/>
      </a:tcTxStyle>
      <a:tcStyle>
        <a:tcBdr>
          <a:left>
            <a:ln w="12700" cap="flat">
              <a:solidFill>
                <a:srgbClr val="464646"/>
              </a:solidFill>
              <a:prstDash val="solid"/>
              <a:round/>
            </a:ln>
          </a:left>
          <a:right>
            <a:ln w="12700" cap="flat">
              <a:solidFill>
                <a:srgbClr val="464646"/>
              </a:solidFill>
              <a:prstDash val="solid"/>
              <a:round/>
            </a:ln>
          </a:right>
          <a:top>
            <a:ln w="12700" cap="flat">
              <a:solidFill>
                <a:srgbClr val="464646"/>
              </a:solidFill>
              <a:prstDash val="solid"/>
              <a:round/>
            </a:ln>
          </a:top>
          <a:bottom>
            <a:ln w="12700" cap="flat">
              <a:solidFill>
                <a:srgbClr val="464646"/>
              </a:solidFill>
              <a:prstDash val="solid"/>
              <a:round/>
            </a:ln>
          </a:bottom>
          <a:insideH>
            <a:ln w="12700" cap="flat">
              <a:solidFill>
                <a:srgbClr val="464646"/>
              </a:solidFill>
              <a:prstDash val="solid"/>
              <a:round/>
            </a:ln>
          </a:insideH>
          <a:insideV>
            <a:ln w="12700" cap="flat">
              <a:solidFill>
                <a:srgbClr val="464646"/>
              </a:solidFill>
              <a:prstDash val="solid"/>
              <a:round/>
            </a:ln>
          </a:insideV>
        </a:tcBdr>
        <a:fill>
          <a:solidFill>
            <a:srgbClr val="464646">
              <a:alpha val="20000"/>
            </a:srgbClr>
          </a:solidFill>
        </a:fill>
      </a:tcStyle>
    </a:firstCol>
    <a:lastRow>
      <a:tcTxStyle b="on" i="off">
        <a:font>
          <a:latin typeface="Arial"/>
          <a:ea typeface="Arial"/>
          <a:cs typeface="Arial"/>
        </a:font>
        <a:srgbClr val="464646"/>
      </a:tcTxStyle>
      <a:tcStyle>
        <a:tcBdr>
          <a:left>
            <a:ln w="12700" cap="flat">
              <a:solidFill>
                <a:srgbClr val="464646"/>
              </a:solidFill>
              <a:prstDash val="solid"/>
              <a:round/>
            </a:ln>
          </a:left>
          <a:right>
            <a:ln w="12700" cap="flat">
              <a:solidFill>
                <a:srgbClr val="464646"/>
              </a:solidFill>
              <a:prstDash val="solid"/>
              <a:round/>
            </a:ln>
          </a:right>
          <a:top>
            <a:ln w="50800" cap="flat">
              <a:solidFill>
                <a:srgbClr val="464646"/>
              </a:solidFill>
              <a:prstDash val="solid"/>
              <a:round/>
            </a:ln>
          </a:top>
          <a:bottom>
            <a:ln w="12700" cap="flat">
              <a:solidFill>
                <a:srgbClr val="464646"/>
              </a:solidFill>
              <a:prstDash val="solid"/>
              <a:round/>
            </a:ln>
          </a:bottom>
          <a:insideH>
            <a:ln w="12700" cap="flat">
              <a:solidFill>
                <a:srgbClr val="464646"/>
              </a:solidFill>
              <a:prstDash val="solid"/>
              <a:round/>
            </a:ln>
          </a:insideH>
          <a:insideV>
            <a:ln w="12700" cap="flat">
              <a:solidFill>
                <a:srgbClr val="464646"/>
              </a:solidFill>
              <a:prstDash val="solid"/>
              <a:round/>
            </a:ln>
          </a:insideV>
        </a:tcBdr>
        <a:fill>
          <a:noFill/>
        </a:fill>
      </a:tcStyle>
    </a:lastRow>
    <a:firstRow>
      <a:tcTxStyle b="on" i="off">
        <a:font>
          <a:latin typeface="Arial"/>
          <a:ea typeface="Arial"/>
          <a:cs typeface="Arial"/>
        </a:font>
        <a:srgbClr val="464646"/>
      </a:tcTxStyle>
      <a:tcStyle>
        <a:tcBdr>
          <a:left>
            <a:ln w="12700" cap="flat">
              <a:solidFill>
                <a:srgbClr val="464646"/>
              </a:solidFill>
              <a:prstDash val="solid"/>
              <a:round/>
            </a:ln>
          </a:left>
          <a:right>
            <a:ln w="12700" cap="flat">
              <a:solidFill>
                <a:srgbClr val="464646"/>
              </a:solidFill>
              <a:prstDash val="solid"/>
              <a:round/>
            </a:ln>
          </a:right>
          <a:top>
            <a:ln w="12700" cap="flat">
              <a:solidFill>
                <a:srgbClr val="464646"/>
              </a:solidFill>
              <a:prstDash val="solid"/>
              <a:round/>
            </a:ln>
          </a:top>
          <a:bottom>
            <a:ln w="25400" cap="flat">
              <a:solidFill>
                <a:srgbClr val="464646"/>
              </a:solidFill>
              <a:prstDash val="solid"/>
              <a:round/>
            </a:ln>
          </a:bottom>
          <a:insideH>
            <a:ln w="12700" cap="flat">
              <a:solidFill>
                <a:srgbClr val="464646"/>
              </a:solidFill>
              <a:prstDash val="solid"/>
              <a:round/>
            </a:ln>
          </a:insideH>
          <a:insideV>
            <a:ln w="12700" cap="flat">
              <a:solidFill>
                <a:srgbClr val="46464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438" autoAdjust="0"/>
  </p:normalViewPr>
  <p:slideViewPr>
    <p:cSldViewPr snapToGrid="0">
      <p:cViewPr varScale="1">
        <p:scale>
          <a:sx n="80" d="100"/>
          <a:sy n="80" d="100"/>
        </p:scale>
        <p:origin x="67"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A08EC-3141-4772-8927-46F218D55A7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86C72F9-5C7B-4A86-B165-5D6DACFBA191}">
      <dgm:prSet phldrT="[Text]"/>
      <dgm:spPr>
        <a:ln>
          <a:solidFill>
            <a:srgbClr val="07519F"/>
          </a:solidFill>
        </a:ln>
      </dgm:spPr>
      <dgm:t>
        <a:bodyPr/>
        <a:lstStyle/>
        <a:p>
          <a:r>
            <a:rPr lang="en-US" b="1" dirty="0" smtClean="0">
              <a:solidFill>
                <a:schemeClr val="tx1"/>
              </a:solidFill>
            </a:rPr>
            <a:t>Conformity Assessment Programs</a:t>
          </a:r>
          <a:endParaRPr lang="en-US" b="1" dirty="0">
            <a:solidFill>
              <a:schemeClr val="tx1"/>
            </a:solidFill>
          </a:endParaRPr>
        </a:p>
      </dgm:t>
    </dgm:pt>
    <dgm:pt modelId="{6B321B11-8626-429C-956A-144B7F8668E4}" type="parTrans" cxnId="{DFAB2BC4-4B91-4825-84C2-D23900F265E8}">
      <dgm:prSet/>
      <dgm:spPr/>
      <dgm:t>
        <a:bodyPr/>
        <a:lstStyle/>
        <a:p>
          <a:endParaRPr lang="en-US"/>
        </a:p>
      </dgm:t>
    </dgm:pt>
    <dgm:pt modelId="{8F266E82-CB46-42D3-8C6D-6CA348EC6AAE}" type="sibTrans" cxnId="{DFAB2BC4-4B91-4825-84C2-D23900F265E8}">
      <dgm:prSet/>
      <dgm:spPr/>
      <dgm:t>
        <a:bodyPr/>
        <a:lstStyle/>
        <a:p>
          <a:endParaRPr lang="en-US"/>
        </a:p>
      </dgm:t>
    </dgm:pt>
    <dgm:pt modelId="{65C71E95-4549-41D4-AF6C-620F5E4EDE6C}">
      <dgm:prSet phldrT="[Text]"/>
      <dgm:spPr>
        <a:solidFill>
          <a:srgbClr val="07519F"/>
        </a:solidFill>
      </dgm:spPr>
      <dgm:t>
        <a:bodyPr/>
        <a:lstStyle/>
        <a:p>
          <a:r>
            <a:rPr lang="en-US" b="1" dirty="0" smtClean="0"/>
            <a:t>Product Certification</a:t>
          </a:r>
          <a:endParaRPr lang="en-US" b="1" dirty="0"/>
        </a:p>
      </dgm:t>
    </dgm:pt>
    <dgm:pt modelId="{015890DC-4355-46A9-9D5A-2541D7614D25}" type="parTrans" cxnId="{E672FFCF-8AC7-4C7B-91CA-F88D77B0D668}">
      <dgm:prSet/>
      <dgm:spPr/>
      <dgm:t>
        <a:bodyPr/>
        <a:lstStyle/>
        <a:p>
          <a:endParaRPr lang="en-US" b="1"/>
        </a:p>
      </dgm:t>
    </dgm:pt>
    <dgm:pt modelId="{7DDE2050-CFF1-4E62-A181-D3CD62473940}" type="sibTrans" cxnId="{E672FFCF-8AC7-4C7B-91CA-F88D77B0D668}">
      <dgm:prSet/>
      <dgm:spPr/>
      <dgm:t>
        <a:bodyPr/>
        <a:lstStyle/>
        <a:p>
          <a:endParaRPr lang="en-US"/>
        </a:p>
      </dgm:t>
    </dgm:pt>
    <dgm:pt modelId="{72072726-F003-426B-A05A-8E7A144DB6C3}">
      <dgm:prSet phldrT="[Text]"/>
      <dgm:spPr>
        <a:solidFill>
          <a:srgbClr val="07519F"/>
        </a:solidFill>
      </dgm:spPr>
      <dgm:t>
        <a:bodyPr/>
        <a:lstStyle/>
        <a:p>
          <a:pPr>
            <a:lnSpc>
              <a:spcPct val="100000"/>
            </a:lnSpc>
            <a:spcAft>
              <a:spcPts val="0"/>
            </a:spcAft>
          </a:pPr>
          <a:r>
            <a:rPr lang="en-US" b="1" dirty="0" smtClean="0"/>
            <a:t>Quality Program</a:t>
          </a:r>
        </a:p>
        <a:p>
          <a:pPr>
            <a:lnSpc>
              <a:spcPct val="100000"/>
            </a:lnSpc>
            <a:spcAft>
              <a:spcPts val="0"/>
            </a:spcAft>
          </a:pPr>
          <a:r>
            <a:rPr lang="en-US" b="1" dirty="0" smtClean="0"/>
            <a:t>Certification</a:t>
          </a:r>
          <a:endParaRPr lang="en-US" b="1" dirty="0"/>
        </a:p>
      </dgm:t>
    </dgm:pt>
    <dgm:pt modelId="{684332F1-DCB1-4FC8-9280-78ADD6628E65}" type="parTrans" cxnId="{7B7FF150-EC30-46F1-A83A-22D6F06C6B18}">
      <dgm:prSet/>
      <dgm:spPr/>
      <dgm:t>
        <a:bodyPr/>
        <a:lstStyle/>
        <a:p>
          <a:endParaRPr lang="en-US" b="1"/>
        </a:p>
      </dgm:t>
    </dgm:pt>
    <dgm:pt modelId="{D098A791-A68C-47D1-B399-5457B43777DB}" type="sibTrans" cxnId="{7B7FF150-EC30-46F1-A83A-22D6F06C6B18}">
      <dgm:prSet/>
      <dgm:spPr/>
      <dgm:t>
        <a:bodyPr/>
        <a:lstStyle/>
        <a:p>
          <a:endParaRPr lang="en-US"/>
        </a:p>
      </dgm:t>
    </dgm:pt>
    <dgm:pt modelId="{B02C834D-F6E9-407F-BC4E-ACB825913FFA}">
      <dgm:prSet phldrT="[Text]"/>
      <dgm:spPr>
        <a:solidFill>
          <a:srgbClr val="07519F"/>
        </a:solidFill>
      </dgm:spPr>
      <dgm:t>
        <a:bodyPr/>
        <a:lstStyle/>
        <a:p>
          <a:r>
            <a:rPr lang="en-US" b="1" dirty="0" smtClean="0"/>
            <a:t>Accreditation</a:t>
          </a:r>
          <a:endParaRPr lang="en-US" b="1" dirty="0"/>
        </a:p>
      </dgm:t>
    </dgm:pt>
    <dgm:pt modelId="{E3C373D2-0E82-4CB0-91E3-84AABA21DCD6}" type="parTrans" cxnId="{2918B7EF-3CCE-4F0A-8D66-53CE52E59932}">
      <dgm:prSet/>
      <dgm:spPr/>
      <dgm:t>
        <a:bodyPr/>
        <a:lstStyle/>
        <a:p>
          <a:endParaRPr lang="en-US" b="1"/>
        </a:p>
      </dgm:t>
    </dgm:pt>
    <dgm:pt modelId="{2CC03577-3654-455A-9246-960283ABC6DF}" type="sibTrans" cxnId="{2918B7EF-3CCE-4F0A-8D66-53CE52E59932}">
      <dgm:prSet/>
      <dgm:spPr/>
      <dgm:t>
        <a:bodyPr/>
        <a:lstStyle/>
        <a:p>
          <a:endParaRPr lang="en-US"/>
        </a:p>
      </dgm:t>
    </dgm:pt>
    <dgm:pt modelId="{64BADDF5-BD0E-42A8-B38F-3FE822009890}">
      <dgm:prSet/>
      <dgm:spPr>
        <a:solidFill>
          <a:srgbClr val="07519F"/>
        </a:solidFill>
      </dgm:spPr>
      <dgm:t>
        <a:bodyPr/>
        <a:lstStyle/>
        <a:p>
          <a:r>
            <a:rPr lang="en-US" b="1" dirty="0" smtClean="0"/>
            <a:t>Personnel Certification</a:t>
          </a:r>
          <a:endParaRPr lang="en-US" b="1" dirty="0"/>
        </a:p>
      </dgm:t>
    </dgm:pt>
    <dgm:pt modelId="{06689A3F-C505-43E9-BBBF-C44AE096BA95}" type="parTrans" cxnId="{EB9E8769-BB5D-4EF8-9302-5F7EC544614C}">
      <dgm:prSet/>
      <dgm:spPr/>
      <dgm:t>
        <a:bodyPr/>
        <a:lstStyle/>
        <a:p>
          <a:endParaRPr lang="en-US" b="1"/>
        </a:p>
      </dgm:t>
    </dgm:pt>
    <dgm:pt modelId="{EC5B8509-D764-450F-8F0F-3535FD4559AC}" type="sibTrans" cxnId="{EB9E8769-BB5D-4EF8-9302-5F7EC544614C}">
      <dgm:prSet/>
      <dgm:spPr/>
      <dgm:t>
        <a:bodyPr/>
        <a:lstStyle/>
        <a:p>
          <a:endParaRPr lang="en-US"/>
        </a:p>
      </dgm:t>
    </dgm:pt>
    <dgm:pt modelId="{598626DE-0457-4638-9818-FE4D7ABBD3D2}">
      <dgm:prSet/>
      <dgm:spPr>
        <a:solidFill>
          <a:srgbClr val="1FABDF"/>
        </a:solidFill>
      </dgm:spPr>
      <dgm:t>
        <a:bodyPr/>
        <a:lstStyle/>
        <a:p>
          <a:r>
            <a:rPr lang="en-US" b="1" dirty="0" smtClean="0"/>
            <a:t>BPV</a:t>
          </a:r>
          <a:endParaRPr lang="en-US" b="1" dirty="0"/>
        </a:p>
      </dgm:t>
    </dgm:pt>
    <dgm:pt modelId="{72F704CE-4591-4D1A-AAB4-1B0273216BF6}" type="parTrans" cxnId="{F7912E6E-47CB-4E91-B708-345AE4DCC79F}">
      <dgm:prSet/>
      <dgm:spPr/>
      <dgm:t>
        <a:bodyPr/>
        <a:lstStyle/>
        <a:p>
          <a:endParaRPr lang="en-US" b="1"/>
        </a:p>
      </dgm:t>
    </dgm:pt>
    <dgm:pt modelId="{24DE2E98-0622-4E40-B1CE-498B7868CE2B}" type="sibTrans" cxnId="{F7912E6E-47CB-4E91-B708-345AE4DCC79F}">
      <dgm:prSet/>
      <dgm:spPr/>
      <dgm:t>
        <a:bodyPr/>
        <a:lstStyle/>
        <a:p>
          <a:endParaRPr lang="en-US"/>
        </a:p>
      </dgm:t>
    </dgm:pt>
    <dgm:pt modelId="{A1F56548-335D-44D7-8628-83DDFD689796}">
      <dgm:prSet/>
      <dgm:spPr>
        <a:solidFill>
          <a:srgbClr val="1FABDF"/>
        </a:solidFill>
      </dgm:spPr>
      <dgm:t>
        <a:bodyPr/>
        <a:lstStyle/>
        <a:p>
          <a:r>
            <a:rPr lang="en-US" b="1" dirty="0" smtClean="0"/>
            <a:t>Nuclear Component</a:t>
          </a:r>
          <a:endParaRPr lang="en-US" b="1" dirty="0"/>
        </a:p>
      </dgm:t>
    </dgm:pt>
    <dgm:pt modelId="{059DAFE0-D791-4F4F-85D0-07A8758AC57C}" type="parTrans" cxnId="{1F1445EA-EF64-49F2-ACCF-E4B6DB3768D5}">
      <dgm:prSet/>
      <dgm:spPr/>
      <dgm:t>
        <a:bodyPr/>
        <a:lstStyle/>
        <a:p>
          <a:endParaRPr lang="en-US" b="1"/>
        </a:p>
      </dgm:t>
    </dgm:pt>
    <dgm:pt modelId="{D1AEB57B-75FF-4F1D-AE4D-3E5A4F74E6C6}" type="sibTrans" cxnId="{1F1445EA-EF64-49F2-ACCF-E4B6DB3768D5}">
      <dgm:prSet/>
      <dgm:spPr/>
      <dgm:t>
        <a:bodyPr/>
        <a:lstStyle/>
        <a:p>
          <a:endParaRPr lang="en-US"/>
        </a:p>
      </dgm:t>
    </dgm:pt>
    <dgm:pt modelId="{E2904245-7E0F-49BD-BF45-41E23F78FD08}">
      <dgm:prSet/>
      <dgm:spPr>
        <a:solidFill>
          <a:srgbClr val="1FABDF"/>
        </a:solidFill>
      </dgm:spPr>
      <dgm:t>
        <a:bodyPr/>
        <a:lstStyle/>
        <a:p>
          <a:r>
            <a:rPr lang="en-US" b="1" dirty="0" smtClean="0"/>
            <a:t>RTP</a:t>
          </a:r>
          <a:endParaRPr lang="en-US" b="1" dirty="0"/>
        </a:p>
      </dgm:t>
    </dgm:pt>
    <dgm:pt modelId="{8F09DA62-46A0-41CA-A58C-CF57BE51632F}" type="parTrans" cxnId="{C201C9D4-ABA2-4E15-8229-E7C4B27C647C}">
      <dgm:prSet/>
      <dgm:spPr/>
      <dgm:t>
        <a:bodyPr/>
        <a:lstStyle/>
        <a:p>
          <a:endParaRPr lang="en-US" b="1"/>
        </a:p>
      </dgm:t>
    </dgm:pt>
    <dgm:pt modelId="{B805A2FF-061B-445C-92E2-2127D0AE6B3F}" type="sibTrans" cxnId="{C201C9D4-ABA2-4E15-8229-E7C4B27C647C}">
      <dgm:prSet/>
      <dgm:spPr/>
      <dgm:t>
        <a:bodyPr/>
        <a:lstStyle/>
        <a:p>
          <a:endParaRPr lang="en-US"/>
        </a:p>
      </dgm:t>
    </dgm:pt>
    <dgm:pt modelId="{1D4BB817-2D2C-4E1B-B65D-31086D20B62B}">
      <dgm:prSet/>
      <dgm:spPr>
        <a:solidFill>
          <a:srgbClr val="1FABDF"/>
        </a:solidFill>
      </dgm:spPr>
      <dgm:t>
        <a:bodyPr/>
        <a:lstStyle/>
        <a:p>
          <a:r>
            <a:rPr lang="en-US" b="1" dirty="0" smtClean="0"/>
            <a:t>BPE</a:t>
          </a:r>
          <a:endParaRPr lang="en-US" b="1" dirty="0"/>
        </a:p>
      </dgm:t>
    </dgm:pt>
    <dgm:pt modelId="{3A97B8F4-8570-4409-9D8C-4CAB9D524D2E}" type="parTrans" cxnId="{5346340C-C7E8-4166-9432-2C65440596BF}">
      <dgm:prSet/>
      <dgm:spPr/>
      <dgm:t>
        <a:bodyPr/>
        <a:lstStyle/>
        <a:p>
          <a:endParaRPr lang="en-US" b="1"/>
        </a:p>
      </dgm:t>
    </dgm:pt>
    <dgm:pt modelId="{70391B8E-7648-453F-A931-38F87CD0AC61}" type="sibTrans" cxnId="{5346340C-C7E8-4166-9432-2C65440596BF}">
      <dgm:prSet/>
      <dgm:spPr/>
      <dgm:t>
        <a:bodyPr/>
        <a:lstStyle/>
        <a:p>
          <a:endParaRPr lang="en-US"/>
        </a:p>
      </dgm:t>
    </dgm:pt>
    <dgm:pt modelId="{F8003D52-D4F8-4B0C-8B11-1839E27A190F}">
      <dgm:prSet/>
      <dgm:spPr>
        <a:solidFill>
          <a:srgbClr val="1FABDF"/>
        </a:solidFill>
      </dgm:spPr>
      <dgm:t>
        <a:bodyPr/>
        <a:lstStyle/>
        <a:p>
          <a:r>
            <a:rPr lang="en-US" b="1" dirty="0" smtClean="0"/>
            <a:t>NQA-1</a:t>
          </a:r>
          <a:endParaRPr lang="en-US" b="1" dirty="0"/>
        </a:p>
      </dgm:t>
    </dgm:pt>
    <dgm:pt modelId="{2F3FD873-542C-4825-AAC0-00AF090B61BF}" type="parTrans" cxnId="{CD6D9D36-F1FE-4AE9-8D86-DFB93F053CE2}">
      <dgm:prSet/>
      <dgm:spPr/>
      <dgm:t>
        <a:bodyPr/>
        <a:lstStyle/>
        <a:p>
          <a:endParaRPr lang="en-US" b="1"/>
        </a:p>
      </dgm:t>
    </dgm:pt>
    <dgm:pt modelId="{6974B7D7-EEC3-4D0B-8079-E782CE67F836}" type="sibTrans" cxnId="{CD6D9D36-F1FE-4AE9-8D86-DFB93F053CE2}">
      <dgm:prSet/>
      <dgm:spPr/>
      <dgm:t>
        <a:bodyPr/>
        <a:lstStyle/>
        <a:p>
          <a:endParaRPr lang="en-US"/>
        </a:p>
      </dgm:t>
    </dgm:pt>
    <dgm:pt modelId="{E1AAFC13-6C12-401D-A6B2-36F4D55BCB54}">
      <dgm:prSet/>
      <dgm:spPr>
        <a:solidFill>
          <a:srgbClr val="1FABDF"/>
        </a:solidFill>
      </dgm:spPr>
      <dgm:t>
        <a:bodyPr/>
        <a:lstStyle/>
        <a:p>
          <a:r>
            <a:rPr lang="en-US" b="1" dirty="0" smtClean="0"/>
            <a:t>AIA</a:t>
          </a:r>
          <a:endParaRPr lang="en-US" b="1" dirty="0"/>
        </a:p>
      </dgm:t>
    </dgm:pt>
    <dgm:pt modelId="{CC3DCC3E-7A24-4F3A-ACAB-BABEAF5EDE60}" type="parTrans" cxnId="{331D8F57-ADD1-4808-9A70-F958AEFB71C4}">
      <dgm:prSet/>
      <dgm:spPr/>
      <dgm:t>
        <a:bodyPr/>
        <a:lstStyle/>
        <a:p>
          <a:endParaRPr lang="en-US" b="1"/>
        </a:p>
      </dgm:t>
    </dgm:pt>
    <dgm:pt modelId="{B8E4B872-CBC5-4995-B84E-BEDC0F1530F5}" type="sibTrans" cxnId="{331D8F57-ADD1-4808-9A70-F958AEFB71C4}">
      <dgm:prSet/>
      <dgm:spPr/>
      <dgm:t>
        <a:bodyPr/>
        <a:lstStyle/>
        <a:p>
          <a:endParaRPr lang="en-US"/>
        </a:p>
      </dgm:t>
    </dgm:pt>
    <dgm:pt modelId="{A10E6886-4AFD-4809-91F1-A77E32407872}">
      <dgm:prSet/>
      <dgm:spPr>
        <a:solidFill>
          <a:srgbClr val="1FABDF"/>
        </a:solidFill>
      </dgm:spPr>
      <dgm:t>
        <a:bodyPr/>
        <a:lstStyle/>
        <a:p>
          <a:r>
            <a:rPr lang="en-US" b="1" dirty="0" smtClean="0"/>
            <a:t>PRD</a:t>
          </a:r>
          <a:endParaRPr lang="en-US" b="1" dirty="0"/>
        </a:p>
      </dgm:t>
    </dgm:pt>
    <dgm:pt modelId="{98FBF162-53ED-45F6-A789-60EA42A6D840}" type="parTrans" cxnId="{045F6CB2-315A-4C47-AF1F-D1E7FE966EC4}">
      <dgm:prSet/>
      <dgm:spPr/>
      <dgm:t>
        <a:bodyPr/>
        <a:lstStyle/>
        <a:p>
          <a:endParaRPr lang="en-US" b="1"/>
        </a:p>
      </dgm:t>
    </dgm:pt>
    <dgm:pt modelId="{4C58FC3B-933F-4344-AAAB-85C7E12CB072}" type="sibTrans" cxnId="{045F6CB2-315A-4C47-AF1F-D1E7FE966EC4}">
      <dgm:prSet/>
      <dgm:spPr/>
      <dgm:t>
        <a:bodyPr/>
        <a:lstStyle/>
        <a:p>
          <a:endParaRPr lang="en-US"/>
        </a:p>
      </dgm:t>
    </dgm:pt>
    <dgm:pt modelId="{F8E3BBAD-FA93-4D5F-8008-7A3ADAE585D3}">
      <dgm:prSet/>
      <dgm:spPr>
        <a:solidFill>
          <a:srgbClr val="1FABDF"/>
        </a:solidFill>
      </dgm:spPr>
      <dgm:t>
        <a:bodyPr/>
        <a:lstStyle/>
        <a:p>
          <a:r>
            <a:rPr lang="en-US" b="1" dirty="0" smtClean="0"/>
            <a:t>GDTP</a:t>
          </a:r>
          <a:endParaRPr lang="en-US" b="1" dirty="0"/>
        </a:p>
      </dgm:t>
    </dgm:pt>
    <dgm:pt modelId="{93B4F332-776F-4C82-A820-89E4BD4665D5}" type="parTrans" cxnId="{B0AFAFC5-2967-4017-A22D-0E65627315FF}">
      <dgm:prSet/>
      <dgm:spPr/>
      <dgm:t>
        <a:bodyPr/>
        <a:lstStyle/>
        <a:p>
          <a:endParaRPr lang="en-US" b="1"/>
        </a:p>
      </dgm:t>
    </dgm:pt>
    <dgm:pt modelId="{4524C0BE-0F07-49F7-9A01-999E2FCBD767}" type="sibTrans" cxnId="{B0AFAFC5-2967-4017-A22D-0E65627315FF}">
      <dgm:prSet/>
      <dgm:spPr/>
      <dgm:t>
        <a:bodyPr/>
        <a:lstStyle/>
        <a:p>
          <a:endParaRPr lang="en-US"/>
        </a:p>
      </dgm:t>
    </dgm:pt>
    <dgm:pt modelId="{ABF3B3C1-92BC-4FD3-A8CD-6AA1DE6E97E3}">
      <dgm:prSet/>
      <dgm:spPr>
        <a:solidFill>
          <a:srgbClr val="1FABDF"/>
        </a:solidFill>
      </dgm:spPr>
      <dgm:t>
        <a:bodyPr/>
        <a:lstStyle/>
        <a:p>
          <a:r>
            <a:rPr lang="en-US" b="1" dirty="0" smtClean="0"/>
            <a:t>QRO</a:t>
          </a:r>
          <a:endParaRPr lang="en-US" b="1" dirty="0"/>
        </a:p>
      </dgm:t>
    </dgm:pt>
    <dgm:pt modelId="{A40FBCF2-67FF-4D38-9A38-56EB71B9E7BF}" type="parTrans" cxnId="{4DB5672F-2C83-439D-90AD-57B222196F30}">
      <dgm:prSet/>
      <dgm:spPr/>
      <dgm:t>
        <a:bodyPr/>
        <a:lstStyle/>
        <a:p>
          <a:endParaRPr lang="en-US" b="1"/>
        </a:p>
      </dgm:t>
    </dgm:pt>
    <dgm:pt modelId="{095F5A52-0771-46E7-A5FF-B148376A1759}" type="sibTrans" cxnId="{4DB5672F-2C83-439D-90AD-57B222196F30}">
      <dgm:prSet/>
      <dgm:spPr/>
      <dgm:t>
        <a:bodyPr/>
        <a:lstStyle/>
        <a:p>
          <a:endParaRPr lang="en-US"/>
        </a:p>
      </dgm:t>
    </dgm:pt>
    <dgm:pt modelId="{F55B8A59-EF36-48E1-BE4F-989BC68E90C3}">
      <dgm:prSet custT="1"/>
      <dgm:spPr>
        <a:solidFill>
          <a:srgbClr val="8CA4BA"/>
        </a:solidFill>
      </dgm:spPr>
      <dgm:t>
        <a:bodyPr/>
        <a:lstStyle/>
        <a:p>
          <a:r>
            <a:rPr lang="en-US" sz="1200" b="1" dirty="0" smtClean="0"/>
            <a:t>ANDE</a:t>
          </a:r>
        </a:p>
        <a:p>
          <a:r>
            <a:rPr lang="en-US" sz="900" b="1" dirty="0" smtClean="0"/>
            <a:t>November </a:t>
          </a:r>
          <a:endParaRPr lang="en-US" sz="900" b="1" dirty="0"/>
        </a:p>
      </dgm:t>
    </dgm:pt>
    <dgm:pt modelId="{AAE43BFF-834A-46C7-8D78-9C7CFE266B63}" type="parTrans" cxnId="{F054C194-AB8E-4427-BA93-D67ADE657479}">
      <dgm:prSet/>
      <dgm:spPr/>
      <dgm:t>
        <a:bodyPr/>
        <a:lstStyle/>
        <a:p>
          <a:endParaRPr lang="en-US" b="1"/>
        </a:p>
      </dgm:t>
    </dgm:pt>
    <dgm:pt modelId="{EEE31320-4937-4493-9D36-F4C3AF1567F7}" type="sibTrans" cxnId="{F054C194-AB8E-4427-BA93-D67ADE657479}">
      <dgm:prSet/>
      <dgm:spPr/>
      <dgm:t>
        <a:bodyPr/>
        <a:lstStyle/>
        <a:p>
          <a:endParaRPr lang="en-US"/>
        </a:p>
      </dgm:t>
    </dgm:pt>
    <dgm:pt modelId="{60D881FF-332C-4890-A363-4FCE32187A67}">
      <dgm:prSet/>
      <dgm:spPr>
        <a:solidFill>
          <a:srgbClr val="00B0F0"/>
        </a:solidFill>
      </dgm:spPr>
      <dgm:t>
        <a:bodyPr/>
        <a:lstStyle/>
        <a:p>
          <a:r>
            <a:rPr lang="en-US" b="1" dirty="0" smtClean="0"/>
            <a:t>Nuclear Materials</a:t>
          </a:r>
          <a:endParaRPr lang="en-US" b="1" dirty="0"/>
        </a:p>
      </dgm:t>
    </dgm:pt>
    <dgm:pt modelId="{81F098EB-2237-498E-8FC1-3B7C9947F699}" type="parTrans" cxnId="{3F8AFB03-1779-4B39-8372-7590631B5BB3}">
      <dgm:prSet/>
      <dgm:spPr/>
      <dgm:t>
        <a:bodyPr/>
        <a:lstStyle/>
        <a:p>
          <a:endParaRPr lang="en-US"/>
        </a:p>
      </dgm:t>
    </dgm:pt>
    <dgm:pt modelId="{5FDE9FAA-08FB-41DC-B883-82ABABA7D06D}" type="sibTrans" cxnId="{3F8AFB03-1779-4B39-8372-7590631B5BB3}">
      <dgm:prSet/>
      <dgm:spPr/>
      <dgm:t>
        <a:bodyPr/>
        <a:lstStyle/>
        <a:p>
          <a:endParaRPr lang="en-US"/>
        </a:p>
      </dgm:t>
    </dgm:pt>
    <dgm:pt modelId="{4328E467-1292-4D27-811B-AA3AE35B1BB3}" type="pres">
      <dgm:prSet presAssocID="{197A08EC-3141-4772-8927-46F218D55A7B}" presName="hierChild1" presStyleCnt="0">
        <dgm:presLayoutVars>
          <dgm:orgChart val="1"/>
          <dgm:chPref val="1"/>
          <dgm:dir/>
          <dgm:animOne val="branch"/>
          <dgm:animLvl val="lvl"/>
          <dgm:resizeHandles/>
        </dgm:presLayoutVars>
      </dgm:prSet>
      <dgm:spPr/>
      <dgm:t>
        <a:bodyPr/>
        <a:lstStyle/>
        <a:p>
          <a:endParaRPr lang="en-US"/>
        </a:p>
      </dgm:t>
    </dgm:pt>
    <dgm:pt modelId="{3699DDF1-CF73-49B6-BD2E-59A9F1DDB0DB}" type="pres">
      <dgm:prSet presAssocID="{E86C72F9-5C7B-4A86-B165-5D6DACFBA191}" presName="hierRoot1" presStyleCnt="0">
        <dgm:presLayoutVars>
          <dgm:hierBranch val="init"/>
        </dgm:presLayoutVars>
      </dgm:prSet>
      <dgm:spPr/>
    </dgm:pt>
    <dgm:pt modelId="{0BC4B9E2-1602-4D34-9299-343C91734D17}" type="pres">
      <dgm:prSet presAssocID="{E86C72F9-5C7B-4A86-B165-5D6DACFBA191}" presName="rootComposite1" presStyleCnt="0"/>
      <dgm:spPr/>
    </dgm:pt>
    <dgm:pt modelId="{42C7A3F6-B38F-451F-BF52-52E167AF4C60}" type="pres">
      <dgm:prSet presAssocID="{E86C72F9-5C7B-4A86-B165-5D6DACFBA191}" presName="rootText1" presStyleLbl="node0" presStyleIdx="0" presStyleCnt="1">
        <dgm:presLayoutVars>
          <dgm:chPref val="3"/>
        </dgm:presLayoutVars>
      </dgm:prSet>
      <dgm:spPr/>
      <dgm:t>
        <a:bodyPr/>
        <a:lstStyle/>
        <a:p>
          <a:endParaRPr lang="en-US"/>
        </a:p>
      </dgm:t>
    </dgm:pt>
    <dgm:pt modelId="{ACD7B4A6-410F-4DFA-A1AE-551BAA01995A}" type="pres">
      <dgm:prSet presAssocID="{E86C72F9-5C7B-4A86-B165-5D6DACFBA191}" presName="rootConnector1" presStyleLbl="node1" presStyleIdx="0" presStyleCnt="0"/>
      <dgm:spPr/>
      <dgm:t>
        <a:bodyPr/>
        <a:lstStyle/>
        <a:p>
          <a:endParaRPr lang="en-US"/>
        </a:p>
      </dgm:t>
    </dgm:pt>
    <dgm:pt modelId="{CB029D6F-7FE0-4874-802F-BFEC5D2A3DEF}" type="pres">
      <dgm:prSet presAssocID="{E86C72F9-5C7B-4A86-B165-5D6DACFBA191}" presName="hierChild2" presStyleCnt="0"/>
      <dgm:spPr/>
    </dgm:pt>
    <dgm:pt modelId="{79FFFA4B-A0E5-4158-87C4-72B8486B9F92}" type="pres">
      <dgm:prSet presAssocID="{015890DC-4355-46A9-9D5A-2541D7614D25}" presName="Name37" presStyleLbl="parChTrans1D2" presStyleIdx="0" presStyleCnt="4"/>
      <dgm:spPr/>
      <dgm:t>
        <a:bodyPr/>
        <a:lstStyle/>
        <a:p>
          <a:endParaRPr lang="en-US"/>
        </a:p>
      </dgm:t>
    </dgm:pt>
    <dgm:pt modelId="{F57D6DF7-998F-49C0-95AD-D445428683EE}" type="pres">
      <dgm:prSet presAssocID="{65C71E95-4549-41D4-AF6C-620F5E4EDE6C}" presName="hierRoot2" presStyleCnt="0">
        <dgm:presLayoutVars>
          <dgm:hierBranch val="init"/>
        </dgm:presLayoutVars>
      </dgm:prSet>
      <dgm:spPr/>
    </dgm:pt>
    <dgm:pt modelId="{8945407F-59D6-4F32-90DA-E489A210567E}" type="pres">
      <dgm:prSet presAssocID="{65C71E95-4549-41D4-AF6C-620F5E4EDE6C}" presName="rootComposite" presStyleCnt="0"/>
      <dgm:spPr/>
    </dgm:pt>
    <dgm:pt modelId="{0B3C9CA8-64F8-4125-ACC8-DBF7D940C0C8}" type="pres">
      <dgm:prSet presAssocID="{65C71E95-4549-41D4-AF6C-620F5E4EDE6C}" presName="rootText" presStyleLbl="node2" presStyleIdx="0" presStyleCnt="4">
        <dgm:presLayoutVars>
          <dgm:chPref val="3"/>
        </dgm:presLayoutVars>
      </dgm:prSet>
      <dgm:spPr/>
      <dgm:t>
        <a:bodyPr/>
        <a:lstStyle/>
        <a:p>
          <a:endParaRPr lang="en-US"/>
        </a:p>
      </dgm:t>
    </dgm:pt>
    <dgm:pt modelId="{2D66A73E-20E5-4149-8874-EABFFE4E8729}" type="pres">
      <dgm:prSet presAssocID="{65C71E95-4549-41D4-AF6C-620F5E4EDE6C}" presName="rootConnector" presStyleLbl="node2" presStyleIdx="0" presStyleCnt="4"/>
      <dgm:spPr/>
      <dgm:t>
        <a:bodyPr/>
        <a:lstStyle/>
        <a:p>
          <a:endParaRPr lang="en-US"/>
        </a:p>
      </dgm:t>
    </dgm:pt>
    <dgm:pt modelId="{821A4D5E-44E2-4ECC-AE4C-A50EB024A6F9}" type="pres">
      <dgm:prSet presAssocID="{65C71E95-4549-41D4-AF6C-620F5E4EDE6C}" presName="hierChild4" presStyleCnt="0"/>
      <dgm:spPr/>
    </dgm:pt>
    <dgm:pt modelId="{F48FCFBC-4049-43E6-8A2C-1838AA2703B8}" type="pres">
      <dgm:prSet presAssocID="{72F704CE-4591-4D1A-AAB4-1B0273216BF6}" presName="Name37" presStyleLbl="parChTrans1D3" presStyleIdx="0" presStyleCnt="11"/>
      <dgm:spPr/>
      <dgm:t>
        <a:bodyPr/>
        <a:lstStyle/>
        <a:p>
          <a:endParaRPr lang="en-US"/>
        </a:p>
      </dgm:t>
    </dgm:pt>
    <dgm:pt modelId="{6E03A6C5-AE1F-467E-A9E2-F273BF3CF53F}" type="pres">
      <dgm:prSet presAssocID="{598626DE-0457-4638-9818-FE4D7ABBD3D2}" presName="hierRoot2" presStyleCnt="0">
        <dgm:presLayoutVars>
          <dgm:hierBranch val="init"/>
        </dgm:presLayoutVars>
      </dgm:prSet>
      <dgm:spPr/>
    </dgm:pt>
    <dgm:pt modelId="{FB261965-C154-4D8E-82A3-750CE072EAED}" type="pres">
      <dgm:prSet presAssocID="{598626DE-0457-4638-9818-FE4D7ABBD3D2}" presName="rootComposite" presStyleCnt="0"/>
      <dgm:spPr/>
    </dgm:pt>
    <dgm:pt modelId="{1E77330E-D40A-4D1A-A973-B8CCC9259181}" type="pres">
      <dgm:prSet presAssocID="{598626DE-0457-4638-9818-FE4D7ABBD3D2}" presName="rootText" presStyleLbl="node3" presStyleIdx="0" presStyleCnt="11">
        <dgm:presLayoutVars>
          <dgm:chPref val="3"/>
        </dgm:presLayoutVars>
      </dgm:prSet>
      <dgm:spPr/>
      <dgm:t>
        <a:bodyPr/>
        <a:lstStyle/>
        <a:p>
          <a:endParaRPr lang="en-US"/>
        </a:p>
      </dgm:t>
    </dgm:pt>
    <dgm:pt modelId="{3EFD954A-573B-4D1B-AD2E-8F7E54BB5862}" type="pres">
      <dgm:prSet presAssocID="{598626DE-0457-4638-9818-FE4D7ABBD3D2}" presName="rootConnector" presStyleLbl="node3" presStyleIdx="0" presStyleCnt="11"/>
      <dgm:spPr/>
      <dgm:t>
        <a:bodyPr/>
        <a:lstStyle/>
        <a:p>
          <a:endParaRPr lang="en-US"/>
        </a:p>
      </dgm:t>
    </dgm:pt>
    <dgm:pt modelId="{537E9CE8-04AC-40C1-BB54-99831392761F}" type="pres">
      <dgm:prSet presAssocID="{598626DE-0457-4638-9818-FE4D7ABBD3D2}" presName="hierChild4" presStyleCnt="0"/>
      <dgm:spPr/>
    </dgm:pt>
    <dgm:pt modelId="{39A57548-CFF8-41A6-B53E-21AF324B8F85}" type="pres">
      <dgm:prSet presAssocID="{598626DE-0457-4638-9818-FE4D7ABBD3D2}" presName="hierChild5" presStyleCnt="0"/>
      <dgm:spPr/>
    </dgm:pt>
    <dgm:pt modelId="{B4C78B75-3647-4B3B-8476-926DA5F61FE5}" type="pres">
      <dgm:prSet presAssocID="{059DAFE0-D791-4F4F-85D0-07A8758AC57C}" presName="Name37" presStyleLbl="parChTrans1D3" presStyleIdx="1" presStyleCnt="11"/>
      <dgm:spPr/>
      <dgm:t>
        <a:bodyPr/>
        <a:lstStyle/>
        <a:p>
          <a:endParaRPr lang="en-US"/>
        </a:p>
      </dgm:t>
    </dgm:pt>
    <dgm:pt modelId="{0E198140-5F4B-4678-839D-4C854AC3C463}" type="pres">
      <dgm:prSet presAssocID="{A1F56548-335D-44D7-8628-83DDFD689796}" presName="hierRoot2" presStyleCnt="0">
        <dgm:presLayoutVars>
          <dgm:hierBranch val="init"/>
        </dgm:presLayoutVars>
      </dgm:prSet>
      <dgm:spPr/>
    </dgm:pt>
    <dgm:pt modelId="{280888BB-C6C0-46A1-969A-FDEFC7C675BE}" type="pres">
      <dgm:prSet presAssocID="{A1F56548-335D-44D7-8628-83DDFD689796}" presName="rootComposite" presStyleCnt="0"/>
      <dgm:spPr/>
    </dgm:pt>
    <dgm:pt modelId="{5A45DB2C-83AB-4BB8-A0B2-DD4ED34DFB20}" type="pres">
      <dgm:prSet presAssocID="{A1F56548-335D-44D7-8628-83DDFD689796}" presName="rootText" presStyleLbl="node3" presStyleIdx="1" presStyleCnt="11">
        <dgm:presLayoutVars>
          <dgm:chPref val="3"/>
        </dgm:presLayoutVars>
      </dgm:prSet>
      <dgm:spPr/>
      <dgm:t>
        <a:bodyPr/>
        <a:lstStyle/>
        <a:p>
          <a:endParaRPr lang="en-US"/>
        </a:p>
      </dgm:t>
    </dgm:pt>
    <dgm:pt modelId="{E89A23C1-429A-4D62-9C9D-21BC6A1C89A4}" type="pres">
      <dgm:prSet presAssocID="{A1F56548-335D-44D7-8628-83DDFD689796}" presName="rootConnector" presStyleLbl="node3" presStyleIdx="1" presStyleCnt="11"/>
      <dgm:spPr/>
      <dgm:t>
        <a:bodyPr/>
        <a:lstStyle/>
        <a:p>
          <a:endParaRPr lang="en-US"/>
        </a:p>
      </dgm:t>
    </dgm:pt>
    <dgm:pt modelId="{AA53B5F3-B97E-4255-AFC5-4C5FF139A21F}" type="pres">
      <dgm:prSet presAssocID="{A1F56548-335D-44D7-8628-83DDFD689796}" presName="hierChild4" presStyleCnt="0"/>
      <dgm:spPr/>
    </dgm:pt>
    <dgm:pt modelId="{164741A1-423D-4741-872A-07413E75F0CB}" type="pres">
      <dgm:prSet presAssocID="{A1F56548-335D-44D7-8628-83DDFD689796}" presName="hierChild5" presStyleCnt="0"/>
      <dgm:spPr/>
    </dgm:pt>
    <dgm:pt modelId="{85D5633D-0F13-4E89-86BC-25DD22367D08}" type="pres">
      <dgm:prSet presAssocID="{8F09DA62-46A0-41CA-A58C-CF57BE51632F}" presName="Name37" presStyleLbl="parChTrans1D3" presStyleIdx="2" presStyleCnt="11"/>
      <dgm:spPr/>
      <dgm:t>
        <a:bodyPr/>
        <a:lstStyle/>
        <a:p>
          <a:endParaRPr lang="en-US"/>
        </a:p>
      </dgm:t>
    </dgm:pt>
    <dgm:pt modelId="{EA21D0DF-F98D-4FF9-8D27-571E610DCEE0}" type="pres">
      <dgm:prSet presAssocID="{E2904245-7E0F-49BD-BF45-41E23F78FD08}" presName="hierRoot2" presStyleCnt="0">
        <dgm:presLayoutVars>
          <dgm:hierBranch val="init"/>
        </dgm:presLayoutVars>
      </dgm:prSet>
      <dgm:spPr/>
    </dgm:pt>
    <dgm:pt modelId="{29841BBB-27EC-4F47-AAFC-2C5BE27CDB91}" type="pres">
      <dgm:prSet presAssocID="{E2904245-7E0F-49BD-BF45-41E23F78FD08}" presName="rootComposite" presStyleCnt="0"/>
      <dgm:spPr/>
    </dgm:pt>
    <dgm:pt modelId="{074C3CC5-31D2-40F5-9F8F-485DF5F79711}" type="pres">
      <dgm:prSet presAssocID="{E2904245-7E0F-49BD-BF45-41E23F78FD08}" presName="rootText" presStyleLbl="node3" presStyleIdx="2" presStyleCnt="11">
        <dgm:presLayoutVars>
          <dgm:chPref val="3"/>
        </dgm:presLayoutVars>
      </dgm:prSet>
      <dgm:spPr/>
      <dgm:t>
        <a:bodyPr/>
        <a:lstStyle/>
        <a:p>
          <a:endParaRPr lang="en-US"/>
        </a:p>
      </dgm:t>
    </dgm:pt>
    <dgm:pt modelId="{40C0D3EB-8125-4887-910C-E5AEDC357FCF}" type="pres">
      <dgm:prSet presAssocID="{E2904245-7E0F-49BD-BF45-41E23F78FD08}" presName="rootConnector" presStyleLbl="node3" presStyleIdx="2" presStyleCnt="11"/>
      <dgm:spPr/>
      <dgm:t>
        <a:bodyPr/>
        <a:lstStyle/>
        <a:p>
          <a:endParaRPr lang="en-US"/>
        </a:p>
      </dgm:t>
    </dgm:pt>
    <dgm:pt modelId="{006E3482-9183-42C3-B734-8A01ADB55CF1}" type="pres">
      <dgm:prSet presAssocID="{E2904245-7E0F-49BD-BF45-41E23F78FD08}" presName="hierChild4" presStyleCnt="0"/>
      <dgm:spPr/>
    </dgm:pt>
    <dgm:pt modelId="{B0D26836-9DA4-4263-B09D-A0002ABC69AA}" type="pres">
      <dgm:prSet presAssocID="{E2904245-7E0F-49BD-BF45-41E23F78FD08}" presName="hierChild5" presStyleCnt="0"/>
      <dgm:spPr/>
    </dgm:pt>
    <dgm:pt modelId="{7F42CA80-8B1D-439A-A41B-74F0C9BDCDDB}" type="pres">
      <dgm:prSet presAssocID="{3A97B8F4-8570-4409-9D8C-4CAB9D524D2E}" presName="Name37" presStyleLbl="parChTrans1D3" presStyleIdx="3" presStyleCnt="11"/>
      <dgm:spPr/>
      <dgm:t>
        <a:bodyPr/>
        <a:lstStyle/>
        <a:p>
          <a:endParaRPr lang="en-US"/>
        </a:p>
      </dgm:t>
    </dgm:pt>
    <dgm:pt modelId="{58F1D27E-E1DA-4D62-8024-EEC345E5A690}" type="pres">
      <dgm:prSet presAssocID="{1D4BB817-2D2C-4E1B-B65D-31086D20B62B}" presName="hierRoot2" presStyleCnt="0">
        <dgm:presLayoutVars>
          <dgm:hierBranch val="init"/>
        </dgm:presLayoutVars>
      </dgm:prSet>
      <dgm:spPr/>
    </dgm:pt>
    <dgm:pt modelId="{584851E8-395C-429F-9D4F-7FFC75864659}" type="pres">
      <dgm:prSet presAssocID="{1D4BB817-2D2C-4E1B-B65D-31086D20B62B}" presName="rootComposite" presStyleCnt="0"/>
      <dgm:spPr/>
    </dgm:pt>
    <dgm:pt modelId="{1C8EE088-A976-4EB0-91ED-4C79D6DEE8BB}" type="pres">
      <dgm:prSet presAssocID="{1D4BB817-2D2C-4E1B-B65D-31086D20B62B}" presName="rootText" presStyleLbl="node3" presStyleIdx="3" presStyleCnt="11">
        <dgm:presLayoutVars>
          <dgm:chPref val="3"/>
        </dgm:presLayoutVars>
      </dgm:prSet>
      <dgm:spPr/>
      <dgm:t>
        <a:bodyPr/>
        <a:lstStyle/>
        <a:p>
          <a:endParaRPr lang="en-US"/>
        </a:p>
      </dgm:t>
    </dgm:pt>
    <dgm:pt modelId="{49DACD4B-DAC0-4B3E-BCD1-E9B97E64C2B7}" type="pres">
      <dgm:prSet presAssocID="{1D4BB817-2D2C-4E1B-B65D-31086D20B62B}" presName="rootConnector" presStyleLbl="node3" presStyleIdx="3" presStyleCnt="11"/>
      <dgm:spPr/>
      <dgm:t>
        <a:bodyPr/>
        <a:lstStyle/>
        <a:p>
          <a:endParaRPr lang="en-US"/>
        </a:p>
      </dgm:t>
    </dgm:pt>
    <dgm:pt modelId="{C9CFE853-CA0E-47FD-97EC-3A5B2A7B5D51}" type="pres">
      <dgm:prSet presAssocID="{1D4BB817-2D2C-4E1B-B65D-31086D20B62B}" presName="hierChild4" presStyleCnt="0"/>
      <dgm:spPr/>
    </dgm:pt>
    <dgm:pt modelId="{3082BD94-A055-4A18-AF8A-5C9130E60638}" type="pres">
      <dgm:prSet presAssocID="{1D4BB817-2D2C-4E1B-B65D-31086D20B62B}" presName="hierChild5" presStyleCnt="0"/>
      <dgm:spPr/>
    </dgm:pt>
    <dgm:pt modelId="{ECA06C64-E96A-4E26-BE7F-B44A49709D29}" type="pres">
      <dgm:prSet presAssocID="{65C71E95-4549-41D4-AF6C-620F5E4EDE6C}" presName="hierChild5" presStyleCnt="0"/>
      <dgm:spPr/>
    </dgm:pt>
    <dgm:pt modelId="{A44A519B-16D1-4CF1-A9B2-B9F15EBDFBA2}" type="pres">
      <dgm:prSet presAssocID="{684332F1-DCB1-4FC8-9280-78ADD6628E65}" presName="Name37" presStyleLbl="parChTrans1D2" presStyleIdx="1" presStyleCnt="4"/>
      <dgm:spPr/>
      <dgm:t>
        <a:bodyPr/>
        <a:lstStyle/>
        <a:p>
          <a:endParaRPr lang="en-US"/>
        </a:p>
      </dgm:t>
    </dgm:pt>
    <dgm:pt modelId="{D01C5205-C2D9-4244-B32C-92E789AEDEE1}" type="pres">
      <dgm:prSet presAssocID="{72072726-F003-426B-A05A-8E7A144DB6C3}" presName="hierRoot2" presStyleCnt="0">
        <dgm:presLayoutVars>
          <dgm:hierBranch val="init"/>
        </dgm:presLayoutVars>
      </dgm:prSet>
      <dgm:spPr/>
    </dgm:pt>
    <dgm:pt modelId="{11140FD8-44A9-4531-B892-DB5A93919A78}" type="pres">
      <dgm:prSet presAssocID="{72072726-F003-426B-A05A-8E7A144DB6C3}" presName="rootComposite" presStyleCnt="0"/>
      <dgm:spPr/>
    </dgm:pt>
    <dgm:pt modelId="{C1FED53E-0FDC-4CD1-ABCA-3973177492E3}" type="pres">
      <dgm:prSet presAssocID="{72072726-F003-426B-A05A-8E7A144DB6C3}" presName="rootText" presStyleLbl="node2" presStyleIdx="1" presStyleCnt="4">
        <dgm:presLayoutVars>
          <dgm:chPref val="3"/>
        </dgm:presLayoutVars>
      </dgm:prSet>
      <dgm:spPr/>
      <dgm:t>
        <a:bodyPr/>
        <a:lstStyle/>
        <a:p>
          <a:endParaRPr lang="en-US"/>
        </a:p>
      </dgm:t>
    </dgm:pt>
    <dgm:pt modelId="{CFEC0CD3-DB0C-4FC5-BD42-4F707D114CA6}" type="pres">
      <dgm:prSet presAssocID="{72072726-F003-426B-A05A-8E7A144DB6C3}" presName="rootConnector" presStyleLbl="node2" presStyleIdx="1" presStyleCnt="4"/>
      <dgm:spPr/>
      <dgm:t>
        <a:bodyPr/>
        <a:lstStyle/>
        <a:p>
          <a:endParaRPr lang="en-US"/>
        </a:p>
      </dgm:t>
    </dgm:pt>
    <dgm:pt modelId="{24CF3B1B-E6D5-4E22-A9AF-3993181F210A}" type="pres">
      <dgm:prSet presAssocID="{72072726-F003-426B-A05A-8E7A144DB6C3}" presName="hierChild4" presStyleCnt="0"/>
      <dgm:spPr/>
    </dgm:pt>
    <dgm:pt modelId="{7024A2F8-C048-454C-B474-599C53A7C168}" type="pres">
      <dgm:prSet presAssocID="{2F3FD873-542C-4825-AAC0-00AF090B61BF}" presName="Name37" presStyleLbl="parChTrans1D3" presStyleIdx="4" presStyleCnt="11"/>
      <dgm:spPr/>
      <dgm:t>
        <a:bodyPr/>
        <a:lstStyle/>
        <a:p>
          <a:endParaRPr lang="en-US"/>
        </a:p>
      </dgm:t>
    </dgm:pt>
    <dgm:pt modelId="{D8570265-0685-4A0D-87E4-0C2E0FA4BDCB}" type="pres">
      <dgm:prSet presAssocID="{F8003D52-D4F8-4B0C-8B11-1839E27A190F}" presName="hierRoot2" presStyleCnt="0">
        <dgm:presLayoutVars>
          <dgm:hierBranch val="init"/>
        </dgm:presLayoutVars>
      </dgm:prSet>
      <dgm:spPr/>
    </dgm:pt>
    <dgm:pt modelId="{8A4AC0F9-403E-4364-86F4-DE2102651B86}" type="pres">
      <dgm:prSet presAssocID="{F8003D52-D4F8-4B0C-8B11-1839E27A190F}" presName="rootComposite" presStyleCnt="0"/>
      <dgm:spPr/>
    </dgm:pt>
    <dgm:pt modelId="{7E57FB93-5C22-4CAD-883C-A661DA25B3B9}" type="pres">
      <dgm:prSet presAssocID="{F8003D52-D4F8-4B0C-8B11-1839E27A190F}" presName="rootText" presStyleLbl="node3" presStyleIdx="4" presStyleCnt="11">
        <dgm:presLayoutVars>
          <dgm:chPref val="3"/>
        </dgm:presLayoutVars>
      </dgm:prSet>
      <dgm:spPr/>
      <dgm:t>
        <a:bodyPr/>
        <a:lstStyle/>
        <a:p>
          <a:endParaRPr lang="en-US"/>
        </a:p>
      </dgm:t>
    </dgm:pt>
    <dgm:pt modelId="{8A239150-9B4A-4762-A11B-C80E37A68AD3}" type="pres">
      <dgm:prSet presAssocID="{F8003D52-D4F8-4B0C-8B11-1839E27A190F}" presName="rootConnector" presStyleLbl="node3" presStyleIdx="4" presStyleCnt="11"/>
      <dgm:spPr/>
      <dgm:t>
        <a:bodyPr/>
        <a:lstStyle/>
        <a:p>
          <a:endParaRPr lang="en-US"/>
        </a:p>
      </dgm:t>
    </dgm:pt>
    <dgm:pt modelId="{18D5BA57-0AE5-4723-A4DA-70B791503F59}" type="pres">
      <dgm:prSet presAssocID="{F8003D52-D4F8-4B0C-8B11-1839E27A190F}" presName="hierChild4" presStyleCnt="0"/>
      <dgm:spPr/>
    </dgm:pt>
    <dgm:pt modelId="{3709EBF9-B038-4632-89C3-675CDD509FDD}" type="pres">
      <dgm:prSet presAssocID="{F8003D52-D4F8-4B0C-8B11-1839E27A190F}" presName="hierChild5" presStyleCnt="0"/>
      <dgm:spPr/>
    </dgm:pt>
    <dgm:pt modelId="{0A86DB57-1F14-43AA-8564-C77CF4751E7E}" type="pres">
      <dgm:prSet presAssocID="{81F098EB-2237-498E-8FC1-3B7C9947F699}" presName="Name37" presStyleLbl="parChTrans1D3" presStyleIdx="5" presStyleCnt="11"/>
      <dgm:spPr/>
      <dgm:t>
        <a:bodyPr/>
        <a:lstStyle/>
        <a:p>
          <a:endParaRPr lang="en-US"/>
        </a:p>
      </dgm:t>
    </dgm:pt>
    <dgm:pt modelId="{21EB64C5-3EC0-413C-815F-7877AD9C5054}" type="pres">
      <dgm:prSet presAssocID="{60D881FF-332C-4890-A363-4FCE32187A67}" presName="hierRoot2" presStyleCnt="0">
        <dgm:presLayoutVars>
          <dgm:hierBranch val="init"/>
        </dgm:presLayoutVars>
      </dgm:prSet>
      <dgm:spPr/>
    </dgm:pt>
    <dgm:pt modelId="{6BDF26E8-D47A-4DDA-B399-EB750153B4E3}" type="pres">
      <dgm:prSet presAssocID="{60D881FF-332C-4890-A363-4FCE32187A67}" presName="rootComposite" presStyleCnt="0"/>
      <dgm:spPr/>
    </dgm:pt>
    <dgm:pt modelId="{A4973BCE-360F-4545-B9B8-43C78BED7111}" type="pres">
      <dgm:prSet presAssocID="{60D881FF-332C-4890-A363-4FCE32187A67}" presName="rootText" presStyleLbl="node3" presStyleIdx="5" presStyleCnt="11">
        <dgm:presLayoutVars>
          <dgm:chPref val="3"/>
        </dgm:presLayoutVars>
      </dgm:prSet>
      <dgm:spPr/>
      <dgm:t>
        <a:bodyPr/>
        <a:lstStyle/>
        <a:p>
          <a:endParaRPr lang="en-US"/>
        </a:p>
      </dgm:t>
    </dgm:pt>
    <dgm:pt modelId="{3C48A1F1-4147-436C-A2B1-16AA7CF92B95}" type="pres">
      <dgm:prSet presAssocID="{60D881FF-332C-4890-A363-4FCE32187A67}" presName="rootConnector" presStyleLbl="node3" presStyleIdx="5" presStyleCnt="11"/>
      <dgm:spPr/>
      <dgm:t>
        <a:bodyPr/>
        <a:lstStyle/>
        <a:p>
          <a:endParaRPr lang="en-US"/>
        </a:p>
      </dgm:t>
    </dgm:pt>
    <dgm:pt modelId="{37975A30-91ED-400F-A256-BBC950AAD4A9}" type="pres">
      <dgm:prSet presAssocID="{60D881FF-332C-4890-A363-4FCE32187A67}" presName="hierChild4" presStyleCnt="0"/>
      <dgm:spPr/>
    </dgm:pt>
    <dgm:pt modelId="{9EB5EF8C-F3EC-4B19-B370-5E3F8E7DF50B}" type="pres">
      <dgm:prSet presAssocID="{60D881FF-332C-4890-A363-4FCE32187A67}" presName="hierChild5" presStyleCnt="0"/>
      <dgm:spPr/>
    </dgm:pt>
    <dgm:pt modelId="{07E440D6-E0CA-44F7-B17C-D44ADE7C1475}" type="pres">
      <dgm:prSet presAssocID="{72072726-F003-426B-A05A-8E7A144DB6C3}" presName="hierChild5" presStyleCnt="0"/>
      <dgm:spPr/>
    </dgm:pt>
    <dgm:pt modelId="{6D304DF0-F05B-49A6-8E88-A0E4EEDD92D5}" type="pres">
      <dgm:prSet presAssocID="{E3C373D2-0E82-4CB0-91E3-84AABA21DCD6}" presName="Name37" presStyleLbl="parChTrans1D2" presStyleIdx="2" presStyleCnt="4"/>
      <dgm:spPr/>
      <dgm:t>
        <a:bodyPr/>
        <a:lstStyle/>
        <a:p>
          <a:endParaRPr lang="en-US"/>
        </a:p>
      </dgm:t>
    </dgm:pt>
    <dgm:pt modelId="{9F8D50F9-D6CA-4357-A0E6-CC9A00B767D9}" type="pres">
      <dgm:prSet presAssocID="{B02C834D-F6E9-407F-BC4E-ACB825913FFA}" presName="hierRoot2" presStyleCnt="0">
        <dgm:presLayoutVars>
          <dgm:hierBranch val="init"/>
        </dgm:presLayoutVars>
      </dgm:prSet>
      <dgm:spPr/>
    </dgm:pt>
    <dgm:pt modelId="{401577C6-311A-4813-9F64-7DC4ABC1DFCA}" type="pres">
      <dgm:prSet presAssocID="{B02C834D-F6E9-407F-BC4E-ACB825913FFA}" presName="rootComposite" presStyleCnt="0"/>
      <dgm:spPr/>
    </dgm:pt>
    <dgm:pt modelId="{EFB20D7A-EEE3-421D-9704-10FC81CFE956}" type="pres">
      <dgm:prSet presAssocID="{B02C834D-F6E9-407F-BC4E-ACB825913FFA}" presName="rootText" presStyleLbl="node2" presStyleIdx="2" presStyleCnt="4" custLinFactNeighborX="-2781">
        <dgm:presLayoutVars>
          <dgm:chPref val="3"/>
        </dgm:presLayoutVars>
      </dgm:prSet>
      <dgm:spPr/>
      <dgm:t>
        <a:bodyPr/>
        <a:lstStyle/>
        <a:p>
          <a:endParaRPr lang="en-US"/>
        </a:p>
      </dgm:t>
    </dgm:pt>
    <dgm:pt modelId="{855086D1-F6F3-49AB-BFE4-4791E47ED8C6}" type="pres">
      <dgm:prSet presAssocID="{B02C834D-F6E9-407F-BC4E-ACB825913FFA}" presName="rootConnector" presStyleLbl="node2" presStyleIdx="2" presStyleCnt="4"/>
      <dgm:spPr/>
      <dgm:t>
        <a:bodyPr/>
        <a:lstStyle/>
        <a:p>
          <a:endParaRPr lang="en-US"/>
        </a:p>
      </dgm:t>
    </dgm:pt>
    <dgm:pt modelId="{5CE1C994-A109-425E-BABB-0C55F46AAD2C}" type="pres">
      <dgm:prSet presAssocID="{B02C834D-F6E9-407F-BC4E-ACB825913FFA}" presName="hierChild4" presStyleCnt="0"/>
      <dgm:spPr/>
    </dgm:pt>
    <dgm:pt modelId="{E38BC550-1E28-4E65-9148-2257AF127420}" type="pres">
      <dgm:prSet presAssocID="{CC3DCC3E-7A24-4F3A-ACAB-BABEAF5EDE60}" presName="Name37" presStyleLbl="parChTrans1D3" presStyleIdx="6" presStyleCnt="11"/>
      <dgm:spPr/>
      <dgm:t>
        <a:bodyPr/>
        <a:lstStyle/>
        <a:p>
          <a:endParaRPr lang="en-US"/>
        </a:p>
      </dgm:t>
    </dgm:pt>
    <dgm:pt modelId="{0D670213-69EE-44A1-B253-094E114B4C6A}" type="pres">
      <dgm:prSet presAssocID="{E1AAFC13-6C12-401D-A6B2-36F4D55BCB54}" presName="hierRoot2" presStyleCnt="0">
        <dgm:presLayoutVars>
          <dgm:hierBranch val="init"/>
        </dgm:presLayoutVars>
      </dgm:prSet>
      <dgm:spPr/>
    </dgm:pt>
    <dgm:pt modelId="{AD383435-9EBB-40CA-B19F-84ABD90D0B2D}" type="pres">
      <dgm:prSet presAssocID="{E1AAFC13-6C12-401D-A6B2-36F4D55BCB54}" presName="rootComposite" presStyleCnt="0"/>
      <dgm:spPr/>
    </dgm:pt>
    <dgm:pt modelId="{88B9A5DC-0BD3-48DF-835F-531EB32C29D6}" type="pres">
      <dgm:prSet presAssocID="{E1AAFC13-6C12-401D-A6B2-36F4D55BCB54}" presName="rootText" presStyleLbl="node3" presStyleIdx="6" presStyleCnt="11">
        <dgm:presLayoutVars>
          <dgm:chPref val="3"/>
        </dgm:presLayoutVars>
      </dgm:prSet>
      <dgm:spPr/>
      <dgm:t>
        <a:bodyPr/>
        <a:lstStyle/>
        <a:p>
          <a:endParaRPr lang="en-US"/>
        </a:p>
      </dgm:t>
    </dgm:pt>
    <dgm:pt modelId="{4417EF23-8EFA-4B67-99F4-FEE156AC22E1}" type="pres">
      <dgm:prSet presAssocID="{E1AAFC13-6C12-401D-A6B2-36F4D55BCB54}" presName="rootConnector" presStyleLbl="node3" presStyleIdx="6" presStyleCnt="11"/>
      <dgm:spPr/>
      <dgm:t>
        <a:bodyPr/>
        <a:lstStyle/>
        <a:p>
          <a:endParaRPr lang="en-US"/>
        </a:p>
      </dgm:t>
    </dgm:pt>
    <dgm:pt modelId="{E0048C4B-0026-4A80-BE56-03CF5ECBB9E2}" type="pres">
      <dgm:prSet presAssocID="{E1AAFC13-6C12-401D-A6B2-36F4D55BCB54}" presName="hierChild4" presStyleCnt="0"/>
      <dgm:spPr/>
    </dgm:pt>
    <dgm:pt modelId="{6A7F7862-C090-42A0-A3C9-DFC7C6F4F5E6}" type="pres">
      <dgm:prSet presAssocID="{E1AAFC13-6C12-401D-A6B2-36F4D55BCB54}" presName="hierChild5" presStyleCnt="0"/>
      <dgm:spPr/>
    </dgm:pt>
    <dgm:pt modelId="{97D62DE1-7F21-4B96-B2F3-8C2AD166F661}" type="pres">
      <dgm:prSet presAssocID="{98FBF162-53ED-45F6-A789-60EA42A6D840}" presName="Name37" presStyleLbl="parChTrans1D3" presStyleIdx="7" presStyleCnt="11"/>
      <dgm:spPr/>
      <dgm:t>
        <a:bodyPr/>
        <a:lstStyle/>
        <a:p>
          <a:endParaRPr lang="en-US"/>
        </a:p>
      </dgm:t>
    </dgm:pt>
    <dgm:pt modelId="{A5F6A25E-2B19-4B0A-BD08-47A8B1AA4DBD}" type="pres">
      <dgm:prSet presAssocID="{A10E6886-4AFD-4809-91F1-A77E32407872}" presName="hierRoot2" presStyleCnt="0">
        <dgm:presLayoutVars>
          <dgm:hierBranch val="init"/>
        </dgm:presLayoutVars>
      </dgm:prSet>
      <dgm:spPr/>
    </dgm:pt>
    <dgm:pt modelId="{4E2EB0C4-5BD3-4593-A1D1-8E42D9924482}" type="pres">
      <dgm:prSet presAssocID="{A10E6886-4AFD-4809-91F1-A77E32407872}" presName="rootComposite" presStyleCnt="0"/>
      <dgm:spPr/>
    </dgm:pt>
    <dgm:pt modelId="{08779B5C-FF82-479C-8611-52740A4296B4}" type="pres">
      <dgm:prSet presAssocID="{A10E6886-4AFD-4809-91F1-A77E32407872}" presName="rootText" presStyleLbl="node3" presStyleIdx="7" presStyleCnt="11">
        <dgm:presLayoutVars>
          <dgm:chPref val="3"/>
        </dgm:presLayoutVars>
      </dgm:prSet>
      <dgm:spPr/>
      <dgm:t>
        <a:bodyPr/>
        <a:lstStyle/>
        <a:p>
          <a:endParaRPr lang="en-US"/>
        </a:p>
      </dgm:t>
    </dgm:pt>
    <dgm:pt modelId="{EF1C88B4-206D-4129-B23D-1C074364E64A}" type="pres">
      <dgm:prSet presAssocID="{A10E6886-4AFD-4809-91F1-A77E32407872}" presName="rootConnector" presStyleLbl="node3" presStyleIdx="7" presStyleCnt="11"/>
      <dgm:spPr/>
      <dgm:t>
        <a:bodyPr/>
        <a:lstStyle/>
        <a:p>
          <a:endParaRPr lang="en-US"/>
        </a:p>
      </dgm:t>
    </dgm:pt>
    <dgm:pt modelId="{46F69653-B2AC-4F7C-A5C0-54CB26CB0D1F}" type="pres">
      <dgm:prSet presAssocID="{A10E6886-4AFD-4809-91F1-A77E32407872}" presName="hierChild4" presStyleCnt="0"/>
      <dgm:spPr/>
    </dgm:pt>
    <dgm:pt modelId="{FC62E20A-BD08-4526-BB5D-C55CBEBC0877}" type="pres">
      <dgm:prSet presAssocID="{A10E6886-4AFD-4809-91F1-A77E32407872}" presName="hierChild5" presStyleCnt="0"/>
      <dgm:spPr/>
    </dgm:pt>
    <dgm:pt modelId="{7138425D-3036-4760-869C-2ABAF3823D17}" type="pres">
      <dgm:prSet presAssocID="{B02C834D-F6E9-407F-BC4E-ACB825913FFA}" presName="hierChild5" presStyleCnt="0"/>
      <dgm:spPr/>
    </dgm:pt>
    <dgm:pt modelId="{EC0E9651-4A16-408E-A8F7-CB451FDBF57A}" type="pres">
      <dgm:prSet presAssocID="{06689A3F-C505-43E9-BBBF-C44AE096BA95}" presName="Name37" presStyleLbl="parChTrans1D2" presStyleIdx="3" presStyleCnt="4"/>
      <dgm:spPr/>
      <dgm:t>
        <a:bodyPr/>
        <a:lstStyle/>
        <a:p>
          <a:endParaRPr lang="en-US"/>
        </a:p>
      </dgm:t>
    </dgm:pt>
    <dgm:pt modelId="{2CE7392A-63C4-401E-9D84-3E7164744222}" type="pres">
      <dgm:prSet presAssocID="{64BADDF5-BD0E-42A8-B38F-3FE822009890}" presName="hierRoot2" presStyleCnt="0">
        <dgm:presLayoutVars>
          <dgm:hierBranch val="init"/>
        </dgm:presLayoutVars>
      </dgm:prSet>
      <dgm:spPr/>
    </dgm:pt>
    <dgm:pt modelId="{2E0BCD4C-F1B3-42B7-9FEB-F42BA5FDCF64}" type="pres">
      <dgm:prSet presAssocID="{64BADDF5-BD0E-42A8-B38F-3FE822009890}" presName="rootComposite" presStyleCnt="0"/>
      <dgm:spPr/>
    </dgm:pt>
    <dgm:pt modelId="{44250262-C26B-4D66-AB95-66BC523C7F6A}" type="pres">
      <dgm:prSet presAssocID="{64BADDF5-BD0E-42A8-B38F-3FE822009890}" presName="rootText" presStyleLbl="node2" presStyleIdx="3" presStyleCnt="4" custLinFactNeighborX="240">
        <dgm:presLayoutVars>
          <dgm:chPref val="3"/>
        </dgm:presLayoutVars>
      </dgm:prSet>
      <dgm:spPr/>
      <dgm:t>
        <a:bodyPr/>
        <a:lstStyle/>
        <a:p>
          <a:endParaRPr lang="en-US"/>
        </a:p>
      </dgm:t>
    </dgm:pt>
    <dgm:pt modelId="{54CA3DF8-8619-443F-AAC6-F25BED9290EE}" type="pres">
      <dgm:prSet presAssocID="{64BADDF5-BD0E-42A8-B38F-3FE822009890}" presName="rootConnector" presStyleLbl="node2" presStyleIdx="3" presStyleCnt="4"/>
      <dgm:spPr/>
      <dgm:t>
        <a:bodyPr/>
        <a:lstStyle/>
        <a:p>
          <a:endParaRPr lang="en-US"/>
        </a:p>
      </dgm:t>
    </dgm:pt>
    <dgm:pt modelId="{52DF7926-FD7A-40DE-9B0A-9B1A9C03C2BD}" type="pres">
      <dgm:prSet presAssocID="{64BADDF5-BD0E-42A8-B38F-3FE822009890}" presName="hierChild4" presStyleCnt="0"/>
      <dgm:spPr/>
    </dgm:pt>
    <dgm:pt modelId="{B47E03C8-EEFD-40A9-B461-CF2C53FD038E}" type="pres">
      <dgm:prSet presAssocID="{93B4F332-776F-4C82-A820-89E4BD4665D5}" presName="Name37" presStyleLbl="parChTrans1D3" presStyleIdx="8" presStyleCnt="11"/>
      <dgm:spPr/>
      <dgm:t>
        <a:bodyPr/>
        <a:lstStyle/>
        <a:p>
          <a:endParaRPr lang="en-US"/>
        </a:p>
      </dgm:t>
    </dgm:pt>
    <dgm:pt modelId="{DBF3E654-9111-40CA-8C82-00217AFFF9F5}" type="pres">
      <dgm:prSet presAssocID="{F8E3BBAD-FA93-4D5F-8008-7A3ADAE585D3}" presName="hierRoot2" presStyleCnt="0">
        <dgm:presLayoutVars>
          <dgm:hierBranch val="init"/>
        </dgm:presLayoutVars>
      </dgm:prSet>
      <dgm:spPr/>
    </dgm:pt>
    <dgm:pt modelId="{39EE84C7-7DDE-464E-A332-B45751B8D151}" type="pres">
      <dgm:prSet presAssocID="{F8E3BBAD-FA93-4D5F-8008-7A3ADAE585D3}" presName="rootComposite" presStyleCnt="0"/>
      <dgm:spPr/>
    </dgm:pt>
    <dgm:pt modelId="{7A944A22-0346-49D5-813C-D2484B9157D3}" type="pres">
      <dgm:prSet presAssocID="{F8E3BBAD-FA93-4D5F-8008-7A3ADAE585D3}" presName="rootText" presStyleLbl="node3" presStyleIdx="8" presStyleCnt="11">
        <dgm:presLayoutVars>
          <dgm:chPref val="3"/>
        </dgm:presLayoutVars>
      </dgm:prSet>
      <dgm:spPr/>
      <dgm:t>
        <a:bodyPr/>
        <a:lstStyle/>
        <a:p>
          <a:endParaRPr lang="en-US"/>
        </a:p>
      </dgm:t>
    </dgm:pt>
    <dgm:pt modelId="{28D7831D-0259-459C-8178-8907F1013FB8}" type="pres">
      <dgm:prSet presAssocID="{F8E3BBAD-FA93-4D5F-8008-7A3ADAE585D3}" presName="rootConnector" presStyleLbl="node3" presStyleIdx="8" presStyleCnt="11"/>
      <dgm:spPr/>
      <dgm:t>
        <a:bodyPr/>
        <a:lstStyle/>
        <a:p>
          <a:endParaRPr lang="en-US"/>
        </a:p>
      </dgm:t>
    </dgm:pt>
    <dgm:pt modelId="{C9EF40D6-9AF2-42A2-A18B-47514C566650}" type="pres">
      <dgm:prSet presAssocID="{F8E3BBAD-FA93-4D5F-8008-7A3ADAE585D3}" presName="hierChild4" presStyleCnt="0"/>
      <dgm:spPr/>
    </dgm:pt>
    <dgm:pt modelId="{A5205F4B-7B2B-463E-93FD-D67E8EB58C18}" type="pres">
      <dgm:prSet presAssocID="{F8E3BBAD-FA93-4D5F-8008-7A3ADAE585D3}" presName="hierChild5" presStyleCnt="0"/>
      <dgm:spPr/>
    </dgm:pt>
    <dgm:pt modelId="{0558C517-2AB6-47C4-9F09-2498A6E2F18F}" type="pres">
      <dgm:prSet presAssocID="{A40FBCF2-67FF-4D38-9A38-56EB71B9E7BF}" presName="Name37" presStyleLbl="parChTrans1D3" presStyleIdx="9" presStyleCnt="11"/>
      <dgm:spPr/>
      <dgm:t>
        <a:bodyPr/>
        <a:lstStyle/>
        <a:p>
          <a:endParaRPr lang="en-US"/>
        </a:p>
      </dgm:t>
    </dgm:pt>
    <dgm:pt modelId="{567372B4-F653-44E6-892C-74CBD303A39E}" type="pres">
      <dgm:prSet presAssocID="{ABF3B3C1-92BC-4FD3-A8CD-6AA1DE6E97E3}" presName="hierRoot2" presStyleCnt="0">
        <dgm:presLayoutVars>
          <dgm:hierBranch val="init"/>
        </dgm:presLayoutVars>
      </dgm:prSet>
      <dgm:spPr/>
    </dgm:pt>
    <dgm:pt modelId="{D804FFAA-C0F7-4BF4-B087-A3A784906885}" type="pres">
      <dgm:prSet presAssocID="{ABF3B3C1-92BC-4FD3-A8CD-6AA1DE6E97E3}" presName="rootComposite" presStyleCnt="0"/>
      <dgm:spPr/>
    </dgm:pt>
    <dgm:pt modelId="{3068BF2A-D99E-470D-90CC-6BAA4A20A171}" type="pres">
      <dgm:prSet presAssocID="{ABF3B3C1-92BC-4FD3-A8CD-6AA1DE6E97E3}" presName="rootText" presStyleLbl="node3" presStyleIdx="9" presStyleCnt="11">
        <dgm:presLayoutVars>
          <dgm:chPref val="3"/>
        </dgm:presLayoutVars>
      </dgm:prSet>
      <dgm:spPr/>
      <dgm:t>
        <a:bodyPr/>
        <a:lstStyle/>
        <a:p>
          <a:endParaRPr lang="en-US"/>
        </a:p>
      </dgm:t>
    </dgm:pt>
    <dgm:pt modelId="{356066C3-BB30-4EA6-A2E5-DD3152180935}" type="pres">
      <dgm:prSet presAssocID="{ABF3B3C1-92BC-4FD3-A8CD-6AA1DE6E97E3}" presName="rootConnector" presStyleLbl="node3" presStyleIdx="9" presStyleCnt="11"/>
      <dgm:spPr/>
      <dgm:t>
        <a:bodyPr/>
        <a:lstStyle/>
        <a:p>
          <a:endParaRPr lang="en-US"/>
        </a:p>
      </dgm:t>
    </dgm:pt>
    <dgm:pt modelId="{963C1289-15EB-48BD-9BF7-D00E69886DF6}" type="pres">
      <dgm:prSet presAssocID="{ABF3B3C1-92BC-4FD3-A8CD-6AA1DE6E97E3}" presName="hierChild4" presStyleCnt="0"/>
      <dgm:spPr/>
    </dgm:pt>
    <dgm:pt modelId="{60390712-38D7-4D44-BF69-D860D30720C7}" type="pres">
      <dgm:prSet presAssocID="{ABF3B3C1-92BC-4FD3-A8CD-6AA1DE6E97E3}" presName="hierChild5" presStyleCnt="0"/>
      <dgm:spPr/>
    </dgm:pt>
    <dgm:pt modelId="{61C9C4AC-29AC-4548-9B76-EB66B8B96FB6}" type="pres">
      <dgm:prSet presAssocID="{AAE43BFF-834A-46C7-8D78-9C7CFE266B63}" presName="Name37" presStyleLbl="parChTrans1D3" presStyleIdx="10" presStyleCnt="11"/>
      <dgm:spPr/>
      <dgm:t>
        <a:bodyPr/>
        <a:lstStyle/>
        <a:p>
          <a:endParaRPr lang="en-US"/>
        </a:p>
      </dgm:t>
    </dgm:pt>
    <dgm:pt modelId="{6DF62052-317E-441E-B208-E4D90DB6C3EE}" type="pres">
      <dgm:prSet presAssocID="{F55B8A59-EF36-48E1-BE4F-989BC68E90C3}" presName="hierRoot2" presStyleCnt="0">
        <dgm:presLayoutVars>
          <dgm:hierBranch val="init"/>
        </dgm:presLayoutVars>
      </dgm:prSet>
      <dgm:spPr/>
    </dgm:pt>
    <dgm:pt modelId="{D30800A8-95E7-4DE3-A055-C179EC129832}" type="pres">
      <dgm:prSet presAssocID="{F55B8A59-EF36-48E1-BE4F-989BC68E90C3}" presName="rootComposite" presStyleCnt="0"/>
      <dgm:spPr/>
    </dgm:pt>
    <dgm:pt modelId="{FF0D0853-8ED4-46B1-A791-E054DE67B058}" type="pres">
      <dgm:prSet presAssocID="{F55B8A59-EF36-48E1-BE4F-989BC68E90C3}" presName="rootText" presStyleLbl="node3" presStyleIdx="10" presStyleCnt="11">
        <dgm:presLayoutVars>
          <dgm:chPref val="3"/>
        </dgm:presLayoutVars>
      </dgm:prSet>
      <dgm:spPr/>
      <dgm:t>
        <a:bodyPr/>
        <a:lstStyle/>
        <a:p>
          <a:endParaRPr lang="en-US"/>
        </a:p>
      </dgm:t>
    </dgm:pt>
    <dgm:pt modelId="{39E7E905-94A8-467A-8B03-74E300D86117}" type="pres">
      <dgm:prSet presAssocID="{F55B8A59-EF36-48E1-BE4F-989BC68E90C3}" presName="rootConnector" presStyleLbl="node3" presStyleIdx="10" presStyleCnt="11"/>
      <dgm:spPr/>
      <dgm:t>
        <a:bodyPr/>
        <a:lstStyle/>
        <a:p>
          <a:endParaRPr lang="en-US"/>
        </a:p>
      </dgm:t>
    </dgm:pt>
    <dgm:pt modelId="{319A42CD-C5E0-48FF-B6B4-877C8D17DE1C}" type="pres">
      <dgm:prSet presAssocID="{F55B8A59-EF36-48E1-BE4F-989BC68E90C3}" presName="hierChild4" presStyleCnt="0"/>
      <dgm:spPr/>
    </dgm:pt>
    <dgm:pt modelId="{3EEFF59C-34B7-485C-9BEE-6E33BD31BD91}" type="pres">
      <dgm:prSet presAssocID="{F55B8A59-EF36-48E1-BE4F-989BC68E90C3}" presName="hierChild5" presStyleCnt="0"/>
      <dgm:spPr/>
    </dgm:pt>
    <dgm:pt modelId="{A6AB18DC-E676-4D78-A763-DC456EAC9547}" type="pres">
      <dgm:prSet presAssocID="{64BADDF5-BD0E-42A8-B38F-3FE822009890}" presName="hierChild5" presStyleCnt="0"/>
      <dgm:spPr/>
    </dgm:pt>
    <dgm:pt modelId="{943301D9-2006-4BB8-BBCB-1139B6D1BD28}" type="pres">
      <dgm:prSet presAssocID="{E86C72F9-5C7B-4A86-B165-5D6DACFBA191}" presName="hierChild3" presStyleCnt="0"/>
      <dgm:spPr/>
    </dgm:pt>
  </dgm:ptLst>
  <dgm:cxnLst>
    <dgm:cxn modelId="{ED6A7947-7532-48CF-9897-52AFAD70CCA8}" type="presOf" srcId="{A40FBCF2-67FF-4D38-9A38-56EB71B9E7BF}" destId="{0558C517-2AB6-47C4-9F09-2498A6E2F18F}" srcOrd="0" destOrd="0" presId="urn:microsoft.com/office/officeart/2005/8/layout/orgChart1"/>
    <dgm:cxn modelId="{CD6D9D36-F1FE-4AE9-8D86-DFB93F053CE2}" srcId="{72072726-F003-426B-A05A-8E7A144DB6C3}" destId="{F8003D52-D4F8-4B0C-8B11-1839E27A190F}" srcOrd="0" destOrd="0" parTransId="{2F3FD873-542C-4825-AAC0-00AF090B61BF}" sibTransId="{6974B7D7-EEC3-4D0B-8079-E782CE67F836}"/>
    <dgm:cxn modelId="{F054C194-AB8E-4427-BA93-D67ADE657479}" srcId="{64BADDF5-BD0E-42A8-B38F-3FE822009890}" destId="{F55B8A59-EF36-48E1-BE4F-989BC68E90C3}" srcOrd="2" destOrd="0" parTransId="{AAE43BFF-834A-46C7-8D78-9C7CFE266B63}" sibTransId="{EEE31320-4937-4493-9D36-F4C3AF1567F7}"/>
    <dgm:cxn modelId="{F7912E6E-47CB-4E91-B708-345AE4DCC79F}" srcId="{65C71E95-4549-41D4-AF6C-620F5E4EDE6C}" destId="{598626DE-0457-4638-9818-FE4D7ABBD3D2}" srcOrd="0" destOrd="0" parTransId="{72F704CE-4591-4D1A-AAB4-1B0273216BF6}" sibTransId="{24DE2E98-0622-4E40-B1CE-498B7868CE2B}"/>
    <dgm:cxn modelId="{379481BE-B25A-476C-9FCE-9942CD15BE3B}" type="presOf" srcId="{684332F1-DCB1-4FC8-9280-78ADD6628E65}" destId="{A44A519B-16D1-4CF1-A9B2-B9F15EBDFBA2}" srcOrd="0" destOrd="0" presId="urn:microsoft.com/office/officeart/2005/8/layout/orgChart1"/>
    <dgm:cxn modelId="{BF434200-A960-4301-A8B0-42156FA1DA4F}" type="presOf" srcId="{ABF3B3C1-92BC-4FD3-A8CD-6AA1DE6E97E3}" destId="{3068BF2A-D99E-470D-90CC-6BAA4A20A171}" srcOrd="0" destOrd="0" presId="urn:microsoft.com/office/officeart/2005/8/layout/orgChart1"/>
    <dgm:cxn modelId="{4DB5672F-2C83-439D-90AD-57B222196F30}" srcId="{64BADDF5-BD0E-42A8-B38F-3FE822009890}" destId="{ABF3B3C1-92BC-4FD3-A8CD-6AA1DE6E97E3}" srcOrd="1" destOrd="0" parTransId="{A40FBCF2-67FF-4D38-9A38-56EB71B9E7BF}" sibTransId="{095F5A52-0771-46E7-A5FF-B148376A1759}"/>
    <dgm:cxn modelId="{C201C9D4-ABA2-4E15-8229-E7C4B27C647C}" srcId="{65C71E95-4549-41D4-AF6C-620F5E4EDE6C}" destId="{E2904245-7E0F-49BD-BF45-41E23F78FD08}" srcOrd="2" destOrd="0" parTransId="{8F09DA62-46A0-41CA-A58C-CF57BE51632F}" sibTransId="{B805A2FF-061B-445C-92E2-2127D0AE6B3F}"/>
    <dgm:cxn modelId="{02E7F2DB-BF0F-4A57-8F44-B9E3AAF18781}" type="presOf" srcId="{E1AAFC13-6C12-401D-A6B2-36F4D55BCB54}" destId="{4417EF23-8EFA-4B67-99F4-FEE156AC22E1}" srcOrd="1" destOrd="0" presId="urn:microsoft.com/office/officeart/2005/8/layout/orgChart1"/>
    <dgm:cxn modelId="{6F3FBE6B-5673-45A0-82F9-5651C94972ED}" type="presOf" srcId="{64BADDF5-BD0E-42A8-B38F-3FE822009890}" destId="{54CA3DF8-8619-443F-AAC6-F25BED9290EE}" srcOrd="1" destOrd="0" presId="urn:microsoft.com/office/officeart/2005/8/layout/orgChart1"/>
    <dgm:cxn modelId="{0D4F2411-EABB-4EA4-9BB5-9D4A6301D90B}" type="presOf" srcId="{F55B8A59-EF36-48E1-BE4F-989BC68E90C3}" destId="{39E7E905-94A8-467A-8B03-74E300D86117}" srcOrd="1" destOrd="0" presId="urn:microsoft.com/office/officeart/2005/8/layout/orgChart1"/>
    <dgm:cxn modelId="{9AA11C48-B3AB-4E64-AF28-48852593E91F}" type="presOf" srcId="{B02C834D-F6E9-407F-BC4E-ACB825913FFA}" destId="{EFB20D7A-EEE3-421D-9704-10FC81CFE956}" srcOrd="0" destOrd="0" presId="urn:microsoft.com/office/officeart/2005/8/layout/orgChart1"/>
    <dgm:cxn modelId="{BBDDDCC4-0772-48A5-897C-6B4CB0FB3DC5}" type="presOf" srcId="{B02C834D-F6E9-407F-BC4E-ACB825913FFA}" destId="{855086D1-F6F3-49AB-BFE4-4791E47ED8C6}" srcOrd="1" destOrd="0" presId="urn:microsoft.com/office/officeart/2005/8/layout/orgChart1"/>
    <dgm:cxn modelId="{B0AFAFC5-2967-4017-A22D-0E65627315FF}" srcId="{64BADDF5-BD0E-42A8-B38F-3FE822009890}" destId="{F8E3BBAD-FA93-4D5F-8008-7A3ADAE585D3}" srcOrd="0" destOrd="0" parTransId="{93B4F332-776F-4C82-A820-89E4BD4665D5}" sibTransId="{4524C0BE-0F07-49F7-9A01-999E2FCBD767}"/>
    <dgm:cxn modelId="{FEC718FE-717F-4F8A-A4DA-281FBD8F6449}" type="presOf" srcId="{E86C72F9-5C7B-4A86-B165-5D6DACFBA191}" destId="{42C7A3F6-B38F-451F-BF52-52E167AF4C60}" srcOrd="0" destOrd="0" presId="urn:microsoft.com/office/officeart/2005/8/layout/orgChart1"/>
    <dgm:cxn modelId="{78921CB5-FDBA-4F25-8B28-C020A51543B6}" type="presOf" srcId="{F8003D52-D4F8-4B0C-8B11-1839E27A190F}" destId="{8A239150-9B4A-4762-A11B-C80E37A68AD3}" srcOrd="1" destOrd="0" presId="urn:microsoft.com/office/officeart/2005/8/layout/orgChart1"/>
    <dgm:cxn modelId="{5346340C-C7E8-4166-9432-2C65440596BF}" srcId="{65C71E95-4549-41D4-AF6C-620F5E4EDE6C}" destId="{1D4BB817-2D2C-4E1B-B65D-31086D20B62B}" srcOrd="3" destOrd="0" parTransId="{3A97B8F4-8570-4409-9D8C-4CAB9D524D2E}" sibTransId="{70391B8E-7648-453F-A931-38F87CD0AC61}"/>
    <dgm:cxn modelId="{C1D7EBF8-C075-4F2A-B41E-14D04424DD9A}" type="presOf" srcId="{CC3DCC3E-7A24-4F3A-ACAB-BABEAF5EDE60}" destId="{E38BC550-1E28-4E65-9148-2257AF127420}" srcOrd="0" destOrd="0" presId="urn:microsoft.com/office/officeart/2005/8/layout/orgChart1"/>
    <dgm:cxn modelId="{B3842AFD-6648-49AC-A1F5-2055FFB822B6}" type="presOf" srcId="{A10E6886-4AFD-4809-91F1-A77E32407872}" destId="{EF1C88B4-206D-4129-B23D-1C074364E64A}" srcOrd="1" destOrd="0" presId="urn:microsoft.com/office/officeart/2005/8/layout/orgChart1"/>
    <dgm:cxn modelId="{B7941E29-D2AF-426B-B1CD-886B3C411447}" type="presOf" srcId="{72072726-F003-426B-A05A-8E7A144DB6C3}" destId="{C1FED53E-0FDC-4CD1-ABCA-3973177492E3}" srcOrd="0" destOrd="0" presId="urn:microsoft.com/office/officeart/2005/8/layout/orgChart1"/>
    <dgm:cxn modelId="{2945F4D9-FA5A-4F39-B187-414A99C02C5E}" type="presOf" srcId="{598626DE-0457-4638-9818-FE4D7ABBD3D2}" destId="{1E77330E-D40A-4D1A-A973-B8CCC9259181}" srcOrd="0" destOrd="0" presId="urn:microsoft.com/office/officeart/2005/8/layout/orgChart1"/>
    <dgm:cxn modelId="{295ACFCA-AC9C-4FA9-A76B-676417B26198}" type="presOf" srcId="{60D881FF-332C-4890-A363-4FCE32187A67}" destId="{3C48A1F1-4147-436C-A2B1-16AA7CF92B95}" srcOrd="1" destOrd="0" presId="urn:microsoft.com/office/officeart/2005/8/layout/orgChart1"/>
    <dgm:cxn modelId="{1727A5CD-327B-49D7-A769-56F93CAC6FDE}" type="presOf" srcId="{1D4BB817-2D2C-4E1B-B65D-31086D20B62B}" destId="{1C8EE088-A976-4EB0-91ED-4C79D6DEE8BB}" srcOrd="0" destOrd="0" presId="urn:microsoft.com/office/officeart/2005/8/layout/orgChart1"/>
    <dgm:cxn modelId="{DFAB2BC4-4B91-4825-84C2-D23900F265E8}" srcId="{197A08EC-3141-4772-8927-46F218D55A7B}" destId="{E86C72F9-5C7B-4A86-B165-5D6DACFBA191}" srcOrd="0" destOrd="0" parTransId="{6B321B11-8626-429C-956A-144B7F8668E4}" sibTransId="{8F266E82-CB46-42D3-8C6D-6CA348EC6AAE}"/>
    <dgm:cxn modelId="{045F6CB2-315A-4C47-AF1F-D1E7FE966EC4}" srcId="{B02C834D-F6E9-407F-BC4E-ACB825913FFA}" destId="{A10E6886-4AFD-4809-91F1-A77E32407872}" srcOrd="1" destOrd="0" parTransId="{98FBF162-53ED-45F6-A789-60EA42A6D840}" sibTransId="{4C58FC3B-933F-4344-AAAB-85C7E12CB072}"/>
    <dgm:cxn modelId="{43742603-F61C-4BED-B4B7-A68588481C51}" type="presOf" srcId="{1D4BB817-2D2C-4E1B-B65D-31086D20B62B}" destId="{49DACD4B-DAC0-4B3E-BCD1-E9B97E64C2B7}" srcOrd="1" destOrd="0" presId="urn:microsoft.com/office/officeart/2005/8/layout/orgChart1"/>
    <dgm:cxn modelId="{AB50AC22-264E-48C2-8A03-E5B08785B68D}" type="presOf" srcId="{3A97B8F4-8570-4409-9D8C-4CAB9D524D2E}" destId="{7F42CA80-8B1D-439A-A41B-74F0C9BDCDDB}" srcOrd="0" destOrd="0" presId="urn:microsoft.com/office/officeart/2005/8/layout/orgChart1"/>
    <dgm:cxn modelId="{B4207EDD-8AF6-4265-92E5-807FA59C0C1E}" type="presOf" srcId="{197A08EC-3141-4772-8927-46F218D55A7B}" destId="{4328E467-1292-4D27-811B-AA3AE35B1BB3}" srcOrd="0" destOrd="0" presId="urn:microsoft.com/office/officeart/2005/8/layout/orgChart1"/>
    <dgm:cxn modelId="{A24A8903-E829-4E0C-96AB-AA5E95EC242B}" type="presOf" srcId="{E2904245-7E0F-49BD-BF45-41E23F78FD08}" destId="{40C0D3EB-8125-4887-910C-E5AEDC357FCF}" srcOrd="1" destOrd="0" presId="urn:microsoft.com/office/officeart/2005/8/layout/orgChart1"/>
    <dgm:cxn modelId="{E41B5448-432A-40F4-97EE-F959F4118228}" type="presOf" srcId="{A1F56548-335D-44D7-8628-83DDFD689796}" destId="{5A45DB2C-83AB-4BB8-A0B2-DD4ED34DFB20}" srcOrd="0" destOrd="0" presId="urn:microsoft.com/office/officeart/2005/8/layout/orgChart1"/>
    <dgm:cxn modelId="{ACDE8630-2AFF-4DF0-89DB-0FAD3EE17BA4}" type="presOf" srcId="{F55B8A59-EF36-48E1-BE4F-989BC68E90C3}" destId="{FF0D0853-8ED4-46B1-A791-E054DE67B058}" srcOrd="0" destOrd="0" presId="urn:microsoft.com/office/officeart/2005/8/layout/orgChart1"/>
    <dgm:cxn modelId="{A4529093-D85C-4CF1-AD02-202AE49CF20E}" type="presOf" srcId="{98FBF162-53ED-45F6-A789-60EA42A6D840}" destId="{97D62DE1-7F21-4B96-B2F3-8C2AD166F661}" srcOrd="0" destOrd="0" presId="urn:microsoft.com/office/officeart/2005/8/layout/orgChart1"/>
    <dgm:cxn modelId="{E672FFCF-8AC7-4C7B-91CA-F88D77B0D668}" srcId="{E86C72F9-5C7B-4A86-B165-5D6DACFBA191}" destId="{65C71E95-4549-41D4-AF6C-620F5E4EDE6C}" srcOrd="0" destOrd="0" parTransId="{015890DC-4355-46A9-9D5A-2541D7614D25}" sibTransId="{7DDE2050-CFF1-4E62-A181-D3CD62473940}"/>
    <dgm:cxn modelId="{1FF0F10A-E88B-435F-9412-517F9E7F19B2}" type="presOf" srcId="{60D881FF-332C-4890-A363-4FCE32187A67}" destId="{A4973BCE-360F-4545-B9B8-43C78BED7111}" srcOrd="0" destOrd="0" presId="urn:microsoft.com/office/officeart/2005/8/layout/orgChart1"/>
    <dgm:cxn modelId="{FFFC4A08-42D4-4B6C-A999-5B0235D613B6}" type="presOf" srcId="{E86C72F9-5C7B-4A86-B165-5D6DACFBA191}" destId="{ACD7B4A6-410F-4DFA-A1AE-551BAA01995A}" srcOrd="1" destOrd="0" presId="urn:microsoft.com/office/officeart/2005/8/layout/orgChart1"/>
    <dgm:cxn modelId="{45487DCF-0789-45CE-9D98-6051A8B441F4}" type="presOf" srcId="{2F3FD873-542C-4825-AAC0-00AF090B61BF}" destId="{7024A2F8-C048-454C-B474-599C53A7C168}" srcOrd="0" destOrd="0" presId="urn:microsoft.com/office/officeart/2005/8/layout/orgChart1"/>
    <dgm:cxn modelId="{3B40AB9F-041E-44AB-89DD-B20E25A9BA0C}" type="presOf" srcId="{72F704CE-4591-4D1A-AAB4-1B0273216BF6}" destId="{F48FCFBC-4049-43E6-8A2C-1838AA2703B8}" srcOrd="0" destOrd="0" presId="urn:microsoft.com/office/officeart/2005/8/layout/orgChart1"/>
    <dgm:cxn modelId="{5E895747-27DD-4A91-9111-18E2667792E8}" type="presOf" srcId="{65C71E95-4549-41D4-AF6C-620F5E4EDE6C}" destId="{2D66A73E-20E5-4149-8874-EABFFE4E8729}" srcOrd="1" destOrd="0" presId="urn:microsoft.com/office/officeart/2005/8/layout/orgChart1"/>
    <dgm:cxn modelId="{83028360-2F85-478E-8C63-3BC157B1F022}" type="presOf" srcId="{65C71E95-4549-41D4-AF6C-620F5E4EDE6C}" destId="{0B3C9CA8-64F8-4125-ACC8-DBF7D940C0C8}" srcOrd="0" destOrd="0" presId="urn:microsoft.com/office/officeart/2005/8/layout/orgChart1"/>
    <dgm:cxn modelId="{8BD1C584-F1C4-4B14-BDEF-48037752AD81}" type="presOf" srcId="{ABF3B3C1-92BC-4FD3-A8CD-6AA1DE6E97E3}" destId="{356066C3-BB30-4EA6-A2E5-DD3152180935}" srcOrd="1" destOrd="0" presId="urn:microsoft.com/office/officeart/2005/8/layout/orgChart1"/>
    <dgm:cxn modelId="{2918B7EF-3CCE-4F0A-8D66-53CE52E59932}" srcId="{E86C72F9-5C7B-4A86-B165-5D6DACFBA191}" destId="{B02C834D-F6E9-407F-BC4E-ACB825913FFA}" srcOrd="2" destOrd="0" parTransId="{E3C373D2-0E82-4CB0-91E3-84AABA21DCD6}" sibTransId="{2CC03577-3654-455A-9246-960283ABC6DF}"/>
    <dgm:cxn modelId="{3F175C17-A54E-41A8-AAD4-3A096E2C6AB8}" type="presOf" srcId="{059DAFE0-D791-4F4F-85D0-07A8758AC57C}" destId="{B4C78B75-3647-4B3B-8476-926DA5F61FE5}" srcOrd="0" destOrd="0" presId="urn:microsoft.com/office/officeart/2005/8/layout/orgChart1"/>
    <dgm:cxn modelId="{9460003F-E53A-4A9B-A7BB-6F56FE103DB6}" type="presOf" srcId="{E1AAFC13-6C12-401D-A6B2-36F4D55BCB54}" destId="{88B9A5DC-0BD3-48DF-835F-531EB32C29D6}" srcOrd="0" destOrd="0" presId="urn:microsoft.com/office/officeart/2005/8/layout/orgChart1"/>
    <dgm:cxn modelId="{1F1445EA-EF64-49F2-ACCF-E4B6DB3768D5}" srcId="{65C71E95-4549-41D4-AF6C-620F5E4EDE6C}" destId="{A1F56548-335D-44D7-8628-83DDFD689796}" srcOrd="1" destOrd="0" parTransId="{059DAFE0-D791-4F4F-85D0-07A8758AC57C}" sibTransId="{D1AEB57B-75FF-4F1D-AE4D-3E5A4F74E6C6}"/>
    <dgm:cxn modelId="{8D573569-7F8F-4314-9639-7550F6279C25}" type="presOf" srcId="{F8E3BBAD-FA93-4D5F-8008-7A3ADAE585D3}" destId="{7A944A22-0346-49D5-813C-D2484B9157D3}" srcOrd="0" destOrd="0" presId="urn:microsoft.com/office/officeart/2005/8/layout/orgChart1"/>
    <dgm:cxn modelId="{FC355F52-57E6-4E09-A25E-BF5A6FE45F69}" type="presOf" srcId="{72072726-F003-426B-A05A-8E7A144DB6C3}" destId="{CFEC0CD3-DB0C-4FC5-BD42-4F707D114CA6}" srcOrd="1" destOrd="0" presId="urn:microsoft.com/office/officeart/2005/8/layout/orgChart1"/>
    <dgm:cxn modelId="{3F8AFB03-1779-4B39-8372-7590631B5BB3}" srcId="{72072726-F003-426B-A05A-8E7A144DB6C3}" destId="{60D881FF-332C-4890-A363-4FCE32187A67}" srcOrd="1" destOrd="0" parTransId="{81F098EB-2237-498E-8FC1-3B7C9947F699}" sibTransId="{5FDE9FAA-08FB-41DC-B883-82ABABA7D06D}"/>
    <dgm:cxn modelId="{4C27024B-1F20-431D-A277-29C3090CBD82}" type="presOf" srcId="{A10E6886-4AFD-4809-91F1-A77E32407872}" destId="{08779B5C-FF82-479C-8611-52740A4296B4}" srcOrd="0" destOrd="0" presId="urn:microsoft.com/office/officeart/2005/8/layout/orgChart1"/>
    <dgm:cxn modelId="{EA437571-AAB2-4CD0-A830-B714E0EF5253}" type="presOf" srcId="{81F098EB-2237-498E-8FC1-3B7C9947F699}" destId="{0A86DB57-1F14-43AA-8564-C77CF4751E7E}" srcOrd="0" destOrd="0" presId="urn:microsoft.com/office/officeart/2005/8/layout/orgChart1"/>
    <dgm:cxn modelId="{5203F1CB-8EE3-4F0F-B4E8-08BEBEB4AA8E}" type="presOf" srcId="{AAE43BFF-834A-46C7-8D78-9C7CFE266B63}" destId="{61C9C4AC-29AC-4548-9B76-EB66B8B96FB6}" srcOrd="0" destOrd="0" presId="urn:microsoft.com/office/officeart/2005/8/layout/orgChart1"/>
    <dgm:cxn modelId="{A94AA36B-88F5-4E99-BC9F-6C9C3FA7A03D}" type="presOf" srcId="{015890DC-4355-46A9-9D5A-2541D7614D25}" destId="{79FFFA4B-A0E5-4158-87C4-72B8486B9F92}" srcOrd="0" destOrd="0" presId="urn:microsoft.com/office/officeart/2005/8/layout/orgChart1"/>
    <dgm:cxn modelId="{F861E0F3-628C-4E39-83FA-345F48FAF6AF}" type="presOf" srcId="{F8003D52-D4F8-4B0C-8B11-1839E27A190F}" destId="{7E57FB93-5C22-4CAD-883C-A661DA25B3B9}" srcOrd="0" destOrd="0" presId="urn:microsoft.com/office/officeart/2005/8/layout/orgChart1"/>
    <dgm:cxn modelId="{1510ED4D-8F1D-4CD8-8E58-E383C051DDD8}" type="presOf" srcId="{598626DE-0457-4638-9818-FE4D7ABBD3D2}" destId="{3EFD954A-573B-4D1B-AD2E-8F7E54BB5862}" srcOrd="1" destOrd="0" presId="urn:microsoft.com/office/officeart/2005/8/layout/orgChart1"/>
    <dgm:cxn modelId="{75776CB8-EA9B-42DD-B94E-B86546C4254D}" type="presOf" srcId="{64BADDF5-BD0E-42A8-B38F-3FE822009890}" destId="{44250262-C26B-4D66-AB95-66BC523C7F6A}" srcOrd="0" destOrd="0" presId="urn:microsoft.com/office/officeart/2005/8/layout/orgChart1"/>
    <dgm:cxn modelId="{838B52C6-8F4D-407D-B7C7-64EC4946028A}" type="presOf" srcId="{E3C373D2-0E82-4CB0-91E3-84AABA21DCD6}" destId="{6D304DF0-F05B-49A6-8E88-A0E4EEDD92D5}" srcOrd="0" destOrd="0" presId="urn:microsoft.com/office/officeart/2005/8/layout/orgChart1"/>
    <dgm:cxn modelId="{2A9D48E8-308F-49C8-B057-E3CBDED843AB}" type="presOf" srcId="{8F09DA62-46A0-41CA-A58C-CF57BE51632F}" destId="{85D5633D-0F13-4E89-86BC-25DD22367D08}" srcOrd="0" destOrd="0" presId="urn:microsoft.com/office/officeart/2005/8/layout/orgChart1"/>
    <dgm:cxn modelId="{5DF459C8-00B6-4768-8806-6418E95545D8}" type="presOf" srcId="{06689A3F-C505-43E9-BBBF-C44AE096BA95}" destId="{EC0E9651-4A16-408E-A8F7-CB451FDBF57A}" srcOrd="0" destOrd="0" presId="urn:microsoft.com/office/officeart/2005/8/layout/orgChart1"/>
    <dgm:cxn modelId="{CC6C0D59-5DFA-4301-B57D-854C307633F7}" type="presOf" srcId="{A1F56548-335D-44D7-8628-83DDFD689796}" destId="{E89A23C1-429A-4D62-9C9D-21BC6A1C89A4}" srcOrd="1" destOrd="0" presId="urn:microsoft.com/office/officeart/2005/8/layout/orgChart1"/>
    <dgm:cxn modelId="{EB9E8769-BB5D-4EF8-9302-5F7EC544614C}" srcId="{E86C72F9-5C7B-4A86-B165-5D6DACFBA191}" destId="{64BADDF5-BD0E-42A8-B38F-3FE822009890}" srcOrd="3" destOrd="0" parTransId="{06689A3F-C505-43E9-BBBF-C44AE096BA95}" sibTransId="{EC5B8509-D764-450F-8F0F-3535FD4559AC}"/>
    <dgm:cxn modelId="{C9C52ADE-F93F-44A0-BDBF-C95EE80DA1A3}" type="presOf" srcId="{E2904245-7E0F-49BD-BF45-41E23F78FD08}" destId="{074C3CC5-31D2-40F5-9F8F-485DF5F79711}" srcOrd="0" destOrd="0" presId="urn:microsoft.com/office/officeart/2005/8/layout/orgChart1"/>
    <dgm:cxn modelId="{2DCC159E-5CCA-468E-8EB7-933F6A60FEE3}" type="presOf" srcId="{93B4F332-776F-4C82-A820-89E4BD4665D5}" destId="{B47E03C8-EEFD-40A9-B461-CF2C53FD038E}" srcOrd="0" destOrd="0" presId="urn:microsoft.com/office/officeart/2005/8/layout/orgChart1"/>
    <dgm:cxn modelId="{64058F15-6474-469D-BB5D-A90DF33AB143}" type="presOf" srcId="{F8E3BBAD-FA93-4D5F-8008-7A3ADAE585D3}" destId="{28D7831D-0259-459C-8178-8907F1013FB8}" srcOrd="1" destOrd="0" presId="urn:microsoft.com/office/officeart/2005/8/layout/orgChart1"/>
    <dgm:cxn modelId="{331D8F57-ADD1-4808-9A70-F958AEFB71C4}" srcId="{B02C834D-F6E9-407F-BC4E-ACB825913FFA}" destId="{E1AAFC13-6C12-401D-A6B2-36F4D55BCB54}" srcOrd="0" destOrd="0" parTransId="{CC3DCC3E-7A24-4F3A-ACAB-BABEAF5EDE60}" sibTransId="{B8E4B872-CBC5-4995-B84E-BEDC0F1530F5}"/>
    <dgm:cxn modelId="{7B7FF150-EC30-46F1-A83A-22D6F06C6B18}" srcId="{E86C72F9-5C7B-4A86-B165-5D6DACFBA191}" destId="{72072726-F003-426B-A05A-8E7A144DB6C3}" srcOrd="1" destOrd="0" parTransId="{684332F1-DCB1-4FC8-9280-78ADD6628E65}" sibTransId="{D098A791-A68C-47D1-B399-5457B43777DB}"/>
    <dgm:cxn modelId="{BD46A9BB-35B9-41E4-A561-48406110CF72}" type="presParOf" srcId="{4328E467-1292-4D27-811B-AA3AE35B1BB3}" destId="{3699DDF1-CF73-49B6-BD2E-59A9F1DDB0DB}" srcOrd="0" destOrd="0" presId="urn:microsoft.com/office/officeart/2005/8/layout/orgChart1"/>
    <dgm:cxn modelId="{53779242-F417-4114-9D24-1EAC916C718A}" type="presParOf" srcId="{3699DDF1-CF73-49B6-BD2E-59A9F1DDB0DB}" destId="{0BC4B9E2-1602-4D34-9299-343C91734D17}" srcOrd="0" destOrd="0" presId="urn:microsoft.com/office/officeart/2005/8/layout/orgChart1"/>
    <dgm:cxn modelId="{052E42AB-8CBB-4CB4-8171-213DDD4B40FD}" type="presParOf" srcId="{0BC4B9E2-1602-4D34-9299-343C91734D17}" destId="{42C7A3F6-B38F-451F-BF52-52E167AF4C60}" srcOrd="0" destOrd="0" presId="urn:microsoft.com/office/officeart/2005/8/layout/orgChart1"/>
    <dgm:cxn modelId="{BD53EF6B-00EA-4ADB-BBE0-6E9E749FFAED}" type="presParOf" srcId="{0BC4B9E2-1602-4D34-9299-343C91734D17}" destId="{ACD7B4A6-410F-4DFA-A1AE-551BAA01995A}" srcOrd="1" destOrd="0" presId="urn:microsoft.com/office/officeart/2005/8/layout/orgChart1"/>
    <dgm:cxn modelId="{80670479-F9C1-4D34-9B28-98E26F81D07A}" type="presParOf" srcId="{3699DDF1-CF73-49B6-BD2E-59A9F1DDB0DB}" destId="{CB029D6F-7FE0-4874-802F-BFEC5D2A3DEF}" srcOrd="1" destOrd="0" presId="urn:microsoft.com/office/officeart/2005/8/layout/orgChart1"/>
    <dgm:cxn modelId="{215BE658-A631-4DB9-AE77-A148EDBCE17E}" type="presParOf" srcId="{CB029D6F-7FE0-4874-802F-BFEC5D2A3DEF}" destId="{79FFFA4B-A0E5-4158-87C4-72B8486B9F92}" srcOrd="0" destOrd="0" presId="urn:microsoft.com/office/officeart/2005/8/layout/orgChart1"/>
    <dgm:cxn modelId="{DF8531FB-6CCC-4A64-8EFF-D3B91BC3980F}" type="presParOf" srcId="{CB029D6F-7FE0-4874-802F-BFEC5D2A3DEF}" destId="{F57D6DF7-998F-49C0-95AD-D445428683EE}" srcOrd="1" destOrd="0" presId="urn:microsoft.com/office/officeart/2005/8/layout/orgChart1"/>
    <dgm:cxn modelId="{B6549FC9-647D-4F96-A6A6-AA692811E4EE}" type="presParOf" srcId="{F57D6DF7-998F-49C0-95AD-D445428683EE}" destId="{8945407F-59D6-4F32-90DA-E489A210567E}" srcOrd="0" destOrd="0" presId="urn:microsoft.com/office/officeart/2005/8/layout/orgChart1"/>
    <dgm:cxn modelId="{3D6054CB-D479-4B31-B0D5-9F63CECBF5BE}" type="presParOf" srcId="{8945407F-59D6-4F32-90DA-E489A210567E}" destId="{0B3C9CA8-64F8-4125-ACC8-DBF7D940C0C8}" srcOrd="0" destOrd="0" presId="urn:microsoft.com/office/officeart/2005/8/layout/orgChart1"/>
    <dgm:cxn modelId="{BE7BC244-77FF-46B7-A1CE-E7968B2B3743}" type="presParOf" srcId="{8945407F-59D6-4F32-90DA-E489A210567E}" destId="{2D66A73E-20E5-4149-8874-EABFFE4E8729}" srcOrd="1" destOrd="0" presId="urn:microsoft.com/office/officeart/2005/8/layout/orgChart1"/>
    <dgm:cxn modelId="{BE316EF5-1177-44D5-BAF6-F5320CCB3EB6}" type="presParOf" srcId="{F57D6DF7-998F-49C0-95AD-D445428683EE}" destId="{821A4D5E-44E2-4ECC-AE4C-A50EB024A6F9}" srcOrd="1" destOrd="0" presId="urn:microsoft.com/office/officeart/2005/8/layout/orgChart1"/>
    <dgm:cxn modelId="{0B3297D6-703B-4FB0-8FA0-FC50E3E7ED47}" type="presParOf" srcId="{821A4D5E-44E2-4ECC-AE4C-A50EB024A6F9}" destId="{F48FCFBC-4049-43E6-8A2C-1838AA2703B8}" srcOrd="0" destOrd="0" presId="urn:microsoft.com/office/officeart/2005/8/layout/orgChart1"/>
    <dgm:cxn modelId="{F1F73701-6DFA-4D70-A6F2-F6505732878C}" type="presParOf" srcId="{821A4D5E-44E2-4ECC-AE4C-A50EB024A6F9}" destId="{6E03A6C5-AE1F-467E-A9E2-F273BF3CF53F}" srcOrd="1" destOrd="0" presId="urn:microsoft.com/office/officeart/2005/8/layout/orgChart1"/>
    <dgm:cxn modelId="{7105444B-8174-4EE2-B5FC-103D41184CA4}" type="presParOf" srcId="{6E03A6C5-AE1F-467E-A9E2-F273BF3CF53F}" destId="{FB261965-C154-4D8E-82A3-750CE072EAED}" srcOrd="0" destOrd="0" presId="urn:microsoft.com/office/officeart/2005/8/layout/orgChart1"/>
    <dgm:cxn modelId="{CE176900-925C-4EEA-B033-6102303334B2}" type="presParOf" srcId="{FB261965-C154-4D8E-82A3-750CE072EAED}" destId="{1E77330E-D40A-4D1A-A973-B8CCC9259181}" srcOrd="0" destOrd="0" presId="urn:microsoft.com/office/officeart/2005/8/layout/orgChart1"/>
    <dgm:cxn modelId="{B5F78B05-C1EA-41DE-8992-1930EB0F1B9C}" type="presParOf" srcId="{FB261965-C154-4D8E-82A3-750CE072EAED}" destId="{3EFD954A-573B-4D1B-AD2E-8F7E54BB5862}" srcOrd="1" destOrd="0" presId="urn:microsoft.com/office/officeart/2005/8/layout/orgChart1"/>
    <dgm:cxn modelId="{E586E1E5-863D-48A1-AFFA-60536F404E0A}" type="presParOf" srcId="{6E03A6C5-AE1F-467E-A9E2-F273BF3CF53F}" destId="{537E9CE8-04AC-40C1-BB54-99831392761F}" srcOrd="1" destOrd="0" presId="urn:microsoft.com/office/officeart/2005/8/layout/orgChart1"/>
    <dgm:cxn modelId="{3AC75096-ADC7-485C-AA2F-80E881CCC896}" type="presParOf" srcId="{6E03A6C5-AE1F-467E-A9E2-F273BF3CF53F}" destId="{39A57548-CFF8-41A6-B53E-21AF324B8F85}" srcOrd="2" destOrd="0" presId="urn:microsoft.com/office/officeart/2005/8/layout/orgChart1"/>
    <dgm:cxn modelId="{BEEB2DD5-7EF8-4043-9D54-A1FDA858CB82}" type="presParOf" srcId="{821A4D5E-44E2-4ECC-AE4C-A50EB024A6F9}" destId="{B4C78B75-3647-4B3B-8476-926DA5F61FE5}" srcOrd="2" destOrd="0" presId="urn:microsoft.com/office/officeart/2005/8/layout/orgChart1"/>
    <dgm:cxn modelId="{95CA4C70-286A-4195-A185-05F661DD95BA}" type="presParOf" srcId="{821A4D5E-44E2-4ECC-AE4C-A50EB024A6F9}" destId="{0E198140-5F4B-4678-839D-4C854AC3C463}" srcOrd="3" destOrd="0" presId="urn:microsoft.com/office/officeart/2005/8/layout/orgChart1"/>
    <dgm:cxn modelId="{7E6B23B8-7B78-4039-BB9F-AE36873A93A8}" type="presParOf" srcId="{0E198140-5F4B-4678-839D-4C854AC3C463}" destId="{280888BB-C6C0-46A1-969A-FDEFC7C675BE}" srcOrd="0" destOrd="0" presId="urn:microsoft.com/office/officeart/2005/8/layout/orgChart1"/>
    <dgm:cxn modelId="{87C1E781-5A09-4DA2-94AF-2EB1A58B80D6}" type="presParOf" srcId="{280888BB-C6C0-46A1-969A-FDEFC7C675BE}" destId="{5A45DB2C-83AB-4BB8-A0B2-DD4ED34DFB20}" srcOrd="0" destOrd="0" presId="urn:microsoft.com/office/officeart/2005/8/layout/orgChart1"/>
    <dgm:cxn modelId="{81CF837D-8C77-4BEA-9699-65840BC6EC38}" type="presParOf" srcId="{280888BB-C6C0-46A1-969A-FDEFC7C675BE}" destId="{E89A23C1-429A-4D62-9C9D-21BC6A1C89A4}" srcOrd="1" destOrd="0" presId="urn:microsoft.com/office/officeart/2005/8/layout/orgChart1"/>
    <dgm:cxn modelId="{1F401AC8-74F9-48B1-B7DA-7D1BD2981857}" type="presParOf" srcId="{0E198140-5F4B-4678-839D-4C854AC3C463}" destId="{AA53B5F3-B97E-4255-AFC5-4C5FF139A21F}" srcOrd="1" destOrd="0" presId="urn:microsoft.com/office/officeart/2005/8/layout/orgChart1"/>
    <dgm:cxn modelId="{E1FA86D1-CE3F-4757-92ED-8641BFA68046}" type="presParOf" srcId="{0E198140-5F4B-4678-839D-4C854AC3C463}" destId="{164741A1-423D-4741-872A-07413E75F0CB}" srcOrd="2" destOrd="0" presId="urn:microsoft.com/office/officeart/2005/8/layout/orgChart1"/>
    <dgm:cxn modelId="{D219532E-CF6D-42C1-B923-327E7B7287DF}" type="presParOf" srcId="{821A4D5E-44E2-4ECC-AE4C-A50EB024A6F9}" destId="{85D5633D-0F13-4E89-86BC-25DD22367D08}" srcOrd="4" destOrd="0" presId="urn:microsoft.com/office/officeart/2005/8/layout/orgChart1"/>
    <dgm:cxn modelId="{DB18CE29-F68D-44D9-B8C0-E3DAE73F014C}" type="presParOf" srcId="{821A4D5E-44E2-4ECC-AE4C-A50EB024A6F9}" destId="{EA21D0DF-F98D-4FF9-8D27-571E610DCEE0}" srcOrd="5" destOrd="0" presId="urn:microsoft.com/office/officeart/2005/8/layout/orgChart1"/>
    <dgm:cxn modelId="{AFE67A7A-74C3-4E8B-8F19-3A3DCB7278B0}" type="presParOf" srcId="{EA21D0DF-F98D-4FF9-8D27-571E610DCEE0}" destId="{29841BBB-27EC-4F47-AAFC-2C5BE27CDB91}" srcOrd="0" destOrd="0" presId="urn:microsoft.com/office/officeart/2005/8/layout/orgChart1"/>
    <dgm:cxn modelId="{C956B6A0-BE59-4B15-8B51-CD7684C38312}" type="presParOf" srcId="{29841BBB-27EC-4F47-AAFC-2C5BE27CDB91}" destId="{074C3CC5-31D2-40F5-9F8F-485DF5F79711}" srcOrd="0" destOrd="0" presId="urn:microsoft.com/office/officeart/2005/8/layout/orgChart1"/>
    <dgm:cxn modelId="{9333D756-0771-45B1-884C-AE72341EF512}" type="presParOf" srcId="{29841BBB-27EC-4F47-AAFC-2C5BE27CDB91}" destId="{40C0D3EB-8125-4887-910C-E5AEDC357FCF}" srcOrd="1" destOrd="0" presId="urn:microsoft.com/office/officeart/2005/8/layout/orgChart1"/>
    <dgm:cxn modelId="{03952136-4B46-4184-9B80-8ABB21BF08AF}" type="presParOf" srcId="{EA21D0DF-F98D-4FF9-8D27-571E610DCEE0}" destId="{006E3482-9183-42C3-B734-8A01ADB55CF1}" srcOrd="1" destOrd="0" presId="urn:microsoft.com/office/officeart/2005/8/layout/orgChart1"/>
    <dgm:cxn modelId="{C639DCCF-0561-4BA0-9649-90AF2DA9FE23}" type="presParOf" srcId="{EA21D0DF-F98D-4FF9-8D27-571E610DCEE0}" destId="{B0D26836-9DA4-4263-B09D-A0002ABC69AA}" srcOrd="2" destOrd="0" presId="urn:microsoft.com/office/officeart/2005/8/layout/orgChart1"/>
    <dgm:cxn modelId="{ADE8C2E7-9E3F-403B-B87F-8230844007C5}" type="presParOf" srcId="{821A4D5E-44E2-4ECC-AE4C-A50EB024A6F9}" destId="{7F42CA80-8B1D-439A-A41B-74F0C9BDCDDB}" srcOrd="6" destOrd="0" presId="urn:microsoft.com/office/officeart/2005/8/layout/orgChart1"/>
    <dgm:cxn modelId="{18273047-E5A3-4A51-A405-1D42418E4BC1}" type="presParOf" srcId="{821A4D5E-44E2-4ECC-AE4C-A50EB024A6F9}" destId="{58F1D27E-E1DA-4D62-8024-EEC345E5A690}" srcOrd="7" destOrd="0" presId="urn:microsoft.com/office/officeart/2005/8/layout/orgChart1"/>
    <dgm:cxn modelId="{A75F181A-88E4-4374-9003-187926B38F6F}" type="presParOf" srcId="{58F1D27E-E1DA-4D62-8024-EEC345E5A690}" destId="{584851E8-395C-429F-9D4F-7FFC75864659}" srcOrd="0" destOrd="0" presId="urn:microsoft.com/office/officeart/2005/8/layout/orgChart1"/>
    <dgm:cxn modelId="{48ECEE6D-19F8-432C-8649-4B70FAAC4F0F}" type="presParOf" srcId="{584851E8-395C-429F-9D4F-7FFC75864659}" destId="{1C8EE088-A976-4EB0-91ED-4C79D6DEE8BB}" srcOrd="0" destOrd="0" presId="urn:microsoft.com/office/officeart/2005/8/layout/orgChart1"/>
    <dgm:cxn modelId="{A632CF7A-00C1-4E38-A780-8EFA9CC8D01A}" type="presParOf" srcId="{584851E8-395C-429F-9D4F-7FFC75864659}" destId="{49DACD4B-DAC0-4B3E-BCD1-E9B97E64C2B7}" srcOrd="1" destOrd="0" presId="urn:microsoft.com/office/officeart/2005/8/layout/orgChart1"/>
    <dgm:cxn modelId="{CBBFCB7C-549C-4041-9580-34668BB7F462}" type="presParOf" srcId="{58F1D27E-E1DA-4D62-8024-EEC345E5A690}" destId="{C9CFE853-CA0E-47FD-97EC-3A5B2A7B5D51}" srcOrd="1" destOrd="0" presId="urn:microsoft.com/office/officeart/2005/8/layout/orgChart1"/>
    <dgm:cxn modelId="{3DE470A2-7330-40E3-8827-009C3810A6BC}" type="presParOf" srcId="{58F1D27E-E1DA-4D62-8024-EEC345E5A690}" destId="{3082BD94-A055-4A18-AF8A-5C9130E60638}" srcOrd="2" destOrd="0" presId="urn:microsoft.com/office/officeart/2005/8/layout/orgChart1"/>
    <dgm:cxn modelId="{A5B01267-179B-4731-B8E5-ED0468D0985E}" type="presParOf" srcId="{F57D6DF7-998F-49C0-95AD-D445428683EE}" destId="{ECA06C64-E96A-4E26-BE7F-B44A49709D29}" srcOrd="2" destOrd="0" presId="urn:microsoft.com/office/officeart/2005/8/layout/orgChart1"/>
    <dgm:cxn modelId="{31FBAC65-99DA-480F-8645-D9CCCA524C34}" type="presParOf" srcId="{CB029D6F-7FE0-4874-802F-BFEC5D2A3DEF}" destId="{A44A519B-16D1-4CF1-A9B2-B9F15EBDFBA2}" srcOrd="2" destOrd="0" presId="urn:microsoft.com/office/officeart/2005/8/layout/orgChart1"/>
    <dgm:cxn modelId="{827FA3B6-4996-4642-9F8F-D67B8E471825}" type="presParOf" srcId="{CB029D6F-7FE0-4874-802F-BFEC5D2A3DEF}" destId="{D01C5205-C2D9-4244-B32C-92E789AEDEE1}" srcOrd="3" destOrd="0" presId="urn:microsoft.com/office/officeart/2005/8/layout/orgChart1"/>
    <dgm:cxn modelId="{8AF31675-96C1-41DD-A6CB-98766C4383DD}" type="presParOf" srcId="{D01C5205-C2D9-4244-B32C-92E789AEDEE1}" destId="{11140FD8-44A9-4531-B892-DB5A93919A78}" srcOrd="0" destOrd="0" presId="urn:microsoft.com/office/officeart/2005/8/layout/orgChart1"/>
    <dgm:cxn modelId="{CBED4A69-8FC9-4D42-9E41-08A4B4F16042}" type="presParOf" srcId="{11140FD8-44A9-4531-B892-DB5A93919A78}" destId="{C1FED53E-0FDC-4CD1-ABCA-3973177492E3}" srcOrd="0" destOrd="0" presId="urn:microsoft.com/office/officeart/2005/8/layout/orgChart1"/>
    <dgm:cxn modelId="{30EE9077-5F7A-4110-BB0C-1E306122C526}" type="presParOf" srcId="{11140FD8-44A9-4531-B892-DB5A93919A78}" destId="{CFEC0CD3-DB0C-4FC5-BD42-4F707D114CA6}" srcOrd="1" destOrd="0" presId="urn:microsoft.com/office/officeart/2005/8/layout/orgChart1"/>
    <dgm:cxn modelId="{B3E49E99-186A-4EAC-A6CA-9A927DDDDD25}" type="presParOf" srcId="{D01C5205-C2D9-4244-B32C-92E789AEDEE1}" destId="{24CF3B1B-E6D5-4E22-A9AF-3993181F210A}" srcOrd="1" destOrd="0" presId="urn:microsoft.com/office/officeart/2005/8/layout/orgChart1"/>
    <dgm:cxn modelId="{AA1D3723-7977-4326-843F-5611B33D3E70}" type="presParOf" srcId="{24CF3B1B-E6D5-4E22-A9AF-3993181F210A}" destId="{7024A2F8-C048-454C-B474-599C53A7C168}" srcOrd="0" destOrd="0" presId="urn:microsoft.com/office/officeart/2005/8/layout/orgChart1"/>
    <dgm:cxn modelId="{C5AECDA3-FF33-4CFD-BC33-BABCBA986179}" type="presParOf" srcId="{24CF3B1B-E6D5-4E22-A9AF-3993181F210A}" destId="{D8570265-0685-4A0D-87E4-0C2E0FA4BDCB}" srcOrd="1" destOrd="0" presId="urn:microsoft.com/office/officeart/2005/8/layout/orgChart1"/>
    <dgm:cxn modelId="{9C3C16A6-8623-43D4-9D5F-4874D346A37A}" type="presParOf" srcId="{D8570265-0685-4A0D-87E4-0C2E0FA4BDCB}" destId="{8A4AC0F9-403E-4364-86F4-DE2102651B86}" srcOrd="0" destOrd="0" presId="urn:microsoft.com/office/officeart/2005/8/layout/orgChart1"/>
    <dgm:cxn modelId="{2DF5F921-AEC2-4B16-850E-34000A026B53}" type="presParOf" srcId="{8A4AC0F9-403E-4364-86F4-DE2102651B86}" destId="{7E57FB93-5C22-4CAD-883C-A661DA25B3B9}" srcOrd="0" destOrd="0" presId="urn:microsoft.com/office/officeart/2005/8/layout/orgChart1"/>
    <dgm:cxn modelId="{78DC7BDF-D2AA-4D3F-AACE-3833EED2D86A}" type="presParOf" srcId="{8A4AC0F9-403E-4364-86F4-DE2102651B86}" destId="{8A239150-9B4A-4762-A11B-C80E37A68AD3}" srcOrd="1" destOrd="0" presId="urn:microsoft.com/office/officeart/2005/8/layout/orgChart1"/>
    <dgm:cxn modelId="{018C3F73-2041-4FA7-9439-C0474D779CB7}" type="presParOf" srcId="{D8570265-0685-4A0D-87E4-0C2E0FA4BDCB}" destId="{18D5BA57-0AE5-4723-A4DA-70B791503F59}" srcOrd="1" destOrd="0" presId="urn:microsoft.com/office/officeart/2005/8/layout/orgChart1"/>
    <dgm:cxn modelId="{FCCCF0EC-8E27-4140-B765-E86D7E369F47}" type="presParOf" srcId="{D8570265-0685-4A0D-87E4-0C2E0FA4BDCB}" destId="{3709EBF9-B038-4632-89C3-675CDD509FDD}" srcOrd="2" destOrd="0" presId="urn:microsoft.com/office/officeart/2005/8/layout/orgChart1"/>
    <dgm:cxn modelId="{7C63915B-3DA1-45CA-B68A-FAD9A0107BE4}" type="presParOf" srcId="{24CF3B1B-E6D5-4E22-A9AF-3993181F210A}" destId="{0A86DB57-1F14-43AA-8564-C77CF4751E7E}" srcOrd="2" destOrd="0" presId="urn:microsoft.com/office/officeart/2005/8/layout/orgChart1"/>
    <dgm:cxn modelId="{53D5E070-4831-4B7D-A145-A3D686423527}" type="presParOf" srcId="{24CF3B1B-E6D5-4E22-A9AF-3993181F210A}" destId="{21EB64C5-3EC0-413C-815F-7877AD9C5054}" srcOrd="3" destOrd="0" presId="urn:microsoft.com/office/officeart/2005/8/layout/orgChart1"/>
    <dgm:cxn modelId="{1D1BC105-C92B-4149-93BD-FDECFC146BB2}" type="presParOf" srcId="{21EB64C5-3EC0-413C-815F-7877AD9C5054}" destId="{6BDF26E8-D47A-4DDA-B399-EB750153B4E3}" srcOrd="0" destOrd="0" presId="urn:microsoft.com/office/officeart/2005/8/layout/orgChart1"/>
    <dgm:cxn modelId="{F50B8D4A-3073-49E1-8047-4FD74F665E42}" type="presParOf" srcId="{6BDF26E8-D47A-4DDA-B399-EB750153B4E3}" destId="{A4973BCE-360F-4545-B9B8-43C78BED7111}" srcOrd="0" destOrd="0" presId="urn:microsoft.com/office/officeart/2005/8/layout/orgChart1"/>
    <dgm:cxn modelId="{CEA9E187-261C-4BAA-A653-9CF5146D03E6}" type="presParOf" srcId="{6BDF26E8-D47A-4DDA-B399-EB750153B4E3}" destId="{3C48A1F1-4147-436C-A2B1-16AA7CF92B95}" srcOrd="1" destOrd="0" presId="urn:microsoft.com/office/officeart/2005/8/layout/orgChart1"/>
    <dgm:cxn modelId="{C49B9C82-883D-4B6A-9A7A-E33A2C26C400}" type="presParOf" srcId="{21EB64C5-3EC0-413C-815F-7877AD9C5054}" destId="{37975A30-91ED-400F-A256-BBC950AAD4A9}" srcOrd="1" destOrd="0" presId="urn:microsoft.com/office/officeart/2005/8/layout/orgChart1"/>
    <dgm:cxn modelId="{0C636F86-2F0F-455B-B71C-87923EF80B57}" type="presParOf" srcId="{21EB64C5-3EC0-413C-815F-7877AD9C5054}" destId="{9EB5EF8C-F3EC-4B19-B370-5E3F8E7DF50B}" srcOrd="2" destOrd="0" presId="urn:microsoft.com/office/officeart/2005/8/layout/orgChart1"/>
    <dgm:cxn modelId="{6EB591D7-7DF5-440E-A978-DEFF6D2CA7D3}" type="presParOf" srcId="{D01C5205-C2D9-4244-B32C-92E789AEDEE1}" destId="{07E440D6-E0CA-44F7-B17C-D44ADE7C1475}" srcOrd="2" destOrd="0" presId="urn:microsoft.com/office/officeart/2005/8/layout/orgChart1"/>
    <dgm:cxn modelId="{8F822129-7141-4FE4-870A-3E5E91B312E4}" type="presParOf" srcId="{CB029D6F-7FE0-4874-802F-BFEC5D2A3DEF}" destId="{6D304DF0-F05B-49A6-8E88-A0E4EEDD92D5}" srcOrd="4" destOrd="0" presId="urn:microsoft.com/office/officeart/2005/8/layout/orgChart1"/>
    <dgm:cxn modelId="{A2484985-A570-43E1-B59E-AF615DCCD8DF}" type="presParOf" srcId="{CB029D6F-7FE0-4874-802F-BFEC5D2A3DEF}" destId="{9F8D50F9-D6CA-4357-A0E6-CC9A00B767D9}" srcOrd="5" destOrd="0" presId="urn:microsoft.com/office/officeart/2005/8/layout/orgChart1"/>
    <dgm:cxn modelId="{62894C2D-118A-4E72-B155-5C5307BA2EC4}" type="presParOf" srcId="{9F8D50F9-D6CA-4357-A0E6-CC9A00B767D9}" destId="{401577C6-311A-4813-9F64-7DC4ABC1DFCA}" srcOrd="0" destOrd="0" presId="urn:microsoft.com/office/officeart/2005/8/layout/orgChart1"/>
    <dgm:cxn modelId="{717A6339-B36C-42D3-BC82-23047599AB74}" type="presParOf" srcId="{401577C6-311A-4813-9F64-7DC4ABC1DFCA}" destId="{EFB20D7A-EEE3-421D-9704-10FC81CFE956}" srcOrd="0" destOrd="0" presId="urn:microsoft.com/office/officeart/2005/8/layout/orgChart1"/>
    <dgm:cxn modelId="{825388FE-838F-416E-A0A3-BC8CA8DEDCC6}" type="presParOf" srcId="{401577C6-311A-4813-9F64-7DC4ABC1DFCA}" destId="{855086D1-F6F3-49AB-BFE4-4791E47ED8C6}" srcOrd="1" destOrd="0" presId="urn:microsoft.com/office/officeart/2005/8/layout/orgChart1"/>
    <dgm:cxn modelId="{DFA3A5B8-DF9F-45AA-A845-705AB6EE22A9}" type="presParOf" srcId="{9F8D50F9-D6CA-4357-A0E6-CC9A00B767D9}" destId="{5CE1C994-A109-425E-BABB-0C55F46AAD2C}" srcOrd="1" destOrd="0" presId="urn:microsoft.com/office/officeart/2005/8/layout/orgChart1"/>
    <dgm:cxn modelId="{A2776BDB-B7E3-4A86-9963-E4363B03A400}" type="presParOf" srcId="{5CE1C994-A109-425E-BABB-0C55F46AAD2C}" destId="{E38BC550-1E28-4E65-9148-2257AF127420}" srcOrd="0" destOrd="0" presId="urn:microsoft.com/office/officeart/2005/8/layout/orgChart1"/>
    <dgm:cxn modelId="{50E77E7A-746C-43BA-A85E-23B1210781B2}" type="presParOf" srcId="{5CE1C994-A109-425E-BABB-0C55F46AAD2C}" destId="{0D670213-69EE-44A1-B253-094E114B4C6A}" srcOrd="1" destOrd="0" presId="urn:microsoft.com/office/officeart/2005/8/layout/orgChart1"/>
    <dgm:cxn modelId="{A165728F-E656-4DF0-8BE4-AC7C0785DABE}" type="presParOf" srcId="{0D670213-69EE-44A1-B253-094E114B4C6A}" destId="{AD383435-9EBB-40CA-B19F-84ABD90D0B2D}" srcOrd="0" destOrd="0" presId="urn:microsoft.com/office/officeart/2005/8/layout/orgChart1"/>
    <dgm:cxn modelId="{E97CACE8-6711-4986-9678-4AD58DACAB6F}" type="presParOf" srcId="{AD383435-9EBB-40CA-B19F-84ABD90D0B2D}" destId="{88B9A5DC-0BD3-48DF-835F-531EB32C29D6}" srcOrd="0" destOrd="0" presId="urn:microsoft.com/office/officeart/2005/8/layout/orgChart1"/>
    <dgm:cxn modelId="{DF42BFE1-AC77-434D-8BC2-C24C8AEF0CEB}" type="presParOf" srcId="{AD383435-9EBB-40CA-B19F-84ABD90D0B2D}" destId="{4417EF23-8EFA-4B67-99F4-FEE156AC22E1}" srcOrd="1" destOrd="0" presId="urn:microsoft.com/office/officeart/2005/8/layout/orgChart1"/>
    <dgm:cxn modelId="{727FF236-A5E6-49A1-9825-53898508B544}" type="presParOf" srcId="{0D670213-69EE-44A1-B253-094E114B4C6A}" destId="{E0048C4B-0026-4A80-BE56-03CF5ECBB9E2}" srcOrd="1" destOrd="0" presId="urn:microsoft.com/office/officeart/2005/8/layout/orgChart1"/>
    <dgm:cxn modelId="{B77FC731-A9EF-44A6-AE8B-82930616C028}" type="presParOf" srcId="{0D670213-69EE-44A1-B253-094E114B4C6A}" destId="{6A7F7862-C090-42A0-A3C9-DFC7C6F4F5E6}" srcOrd="2" destOrd="0" presId="urn:microsoft.com/office/officeart/2005/8/layout/orgChart1"/>
    <dgm:cxn modelId="{8FA5A8EC-79EE-4917-887C-523F3392ECAD}" type="presParOf" srcId="{5CE1C994-A109-425E-BABB-0C55F46AAD2C}" destId="{97D62DE1-7F21-4B96-B2F3-8C2AD166F661}" srcOrd="2" destOrd="0" presId="urn:microsoft.com/office/officeart/2005/8/layout/orgChart1"/>
    <dgm:cxn modelId="{C2504355-0862-48B4-A8F0-0A31D13DC9E6}" type="presParOf" srcId="{5CE1C994-A109-425E-BABB-0C55F46AAD2C}" destId="{A5F6A25E-2B19-4B0A-BD08-47A8B1AA4DBD}" srcOrd="3" destOrd="0" presId="urn:microsoft.com/office/officeart/2005/8/layout/orgChart1"/>
    <dgm:cxn modelId="{6D9E630F-046D-47A6-A987-D054216BE903}" type="presParOf" srcId="{A5F6A25E-2B19-4B0A-BD08-47A8B1AA4DBD}" destId="{4E2EB0C4-5BD3-4593-A1D1-8E42D9924482}" srcOrd="0" destOrd="0" presId="urn:microsoft.com/office/officeart/2005/8/layout/orgChart1"/>
    <dgm:cxn modelId="{F704AE4B-A6E6-4559-B5B5-43B242FE3446}" type="presParOf" srcId="{4E2EB0C4-5BD3-4593-A1D1-8E42D9924482}" destId="{08779B5C-FF82-479C-8611-52740A4296B4}" srcOrd="0" destOrd="0" presId="urn:microsoft.com/office/officeart/2005/8/layout/orgChart1"/>
    <dgm:cxn modelId="{6D968FBA-3BB0-4290-AB0A-8FA895C36808}" type="presParOf" srcId="{4E2EB0C4-5BD3-4593-A1D1-8E42D9924482}" destId="{EF1C88B4-206D-4129-B23D-1C074364E64A}" srcOrd="1" destOrd="0" presId="urn:microsoft.com/office/officeart/2005/8/layout/orgChart1"/>
    <dgm:cxn modelId="{AB2C5F81-4F12-4902-8E38-4D38B04738F7}" type="presParOf" srcId="{A5F6A25E-2B19-4B0A-BD08-47A8B1AA4DBD}" destId="{46F69653-B2AC-4F7C-A5C0-54CB26CB0D1F}" srcOrd="1" destOrd="0" presId="urn:microsoft.com/office/officeart/2005/8/layout/orgChart1"/>
    <dgm:cxn modelId="{F719BBE1-77C6-4187-B70E-3BB1078ED7AF}" type="presParOf" srcId="{A5F6A25E-2B19-4B0A-BD08-47A8B1AA4DBD}" destId="{FC62E20A-BD08-4526-BB5D-C55CBEBC0877}" srcOrd="2" destOrd="0" presId="urn:microsoft.com/office/officeart/2005/8/layout/orgChart1"/>
    <dgm:cxn modelId="{8F8CDD87-3A16-4EB7-AF3B-C8B4BBA25790}" type="presParOf" srcId="{9F8D50F9-D6CA-4357-A0E6-CC9A00B767D9}" destId="{7138425D-3036-4760-869C-2ABAF3823D17}" srcOrd="2" destOrd="0" presId="urn:microsoft.com/office/officeart/2005/8/layout/orgChart1"/>
    <dgm:cxn modelId="{EC9C0AE7-0C82-4AEF-896F-A440F3E36BD8}" type="presParOf" srcId="{CB029D6F-7FE0-4874-802F-BFEC5D2A3DEF}" destId="{EC0E9651-4A16-408E-A8F7-CB451FDBF57A}" srcOrd="6" destOrd="0" presId="urn:microsoft.com/office/officeart/2005/8/layout/orgChart1"/>
    <dgm:cxn modelId="{4FC62049-20ED-4EDC-B9D5-05D164DB3669}" type="presParOf" srcId="{CB029D6F-7FE0-4874-802F-BFEC5D2A3DEF}" destId="{2CE7392A-63C4-401E-9D84-3E7164744222}" srcOrd="7" destOrd="0" presId="urn:microsoft.com/office/officeart/2005/8/layout/orgChart1"/>
    <dgm:cxn modelId="{BFB21F1B-C677-4DAF-84AB-0B18BC4A58B4}" type="presParOf" srcId="{2CE7392A-63C4-401E-9D84-3E7164744222}" destId="{2E0BCD4C-F1B3-42B7-9FEB-F42BA5FDCF64}" srcOrd="0" destOrd="0" presId="urn:microsoft.com/office/officeart/2005/8/layout/orgChart1"/>
    <dgm:cxn modelId="{8324F5F0-40B2-4334-8493-5B390B3660F7}" type="presParOf" srcId="{2E0BCD4C-F1B3-42B7-9FEB-F42BA5FDCF64}" destId="{44250262-C26B-4D66-AB95-66BC523C7F6A}" srcOrd="0" destOrd="0" presId="urn:microsoft.com/office/officeart/2005/8/layout/orgChart1"/>
    <dgm:cxn modelId="{BC2CF5E5-42DC-409B-B264-9C2CA690F341}" type="presParOf" srcId="{2E0BCD4C-F1B3-42B7-9FEB-F42BA5FDCF64}" destId="{54CA3DF8-8619-443F-AAC6-F25BED9290EE}" srcOrd="1" destOrd="0" presId="urn:microsoft.com/office/officeart/2005/8/layout/orgChart1"/>
    <dgm:cxn modelId="{8133FF3C-D637-425A-95D8-61BA4CFB2429}" type="presParOf" srcId="{2CE7392A-63C4-401E-9D84-3E7164744222}" destId="{52DF7926-FD7A-40DE-9B0A-9B1A9C03C2BD}" srcOrd="1" destOrd="0" presId="urn:microsoft.com/office/officeart/2005/8/layout/orgChart1"/>
    <dgm:cxn modelId="{172440D6-2335-452A-B9CC-233615174AD6}" type="presParOf" srcId="{52DF7926-FD7A-40DE-9B0A-9B1A9C03C2BD}" destId="{B47E03C8-EEFD-40A9-B461-CF2C53FD038E}" srcOrd="0" destOrd="0" presId="urn:microsoft.com/office/officeart/2005/8/layout/orgChart1"/>
    <dgm:cxn modelId="{2AE44451-8492-4DC3-9515-24A0A1DAA718}" type="presParOf" srcId="{52DF7926-FD7A-40DE-9B0A-9B1A9C03C2BD}" destId="{DBF3E654-9111-40CA-8C82-00217AFFF9F5}" srcOrd="1" destOrd="0" presId="urn:microsoft.com/office/officeart/2005/8/layout/orgChart1"/>
    <dgm:cxn modelId="{CC93A851-01D3-4896-A7E5-788ABC7E57DF}" type="presParOf" srcId="{DBF3E654-9111-40CA-8C82-00217AFFF9F5}" destId="{39EE84C7-7DDE-464E-A332-B45751B8D151}" srcOrd="0" destOrd="0" presId="urn:microsoft.com/office/officeart/2005/8/layout/orgChart1"/>
    <dgm:cxn modelId="{2CD911D0-15CC-4AF8-9EAB-6AA205CED5EA}" type="presParOf" srcId="{39EE84C7-7DDE-464E-A332-B45751B8D151}" destId="{7A944A22-0346-49D5-813C-D2484B9157D3}" srcOrd="0" destOrd="0" presId="urn:microsoft.com/office/officeart/2005/8/layout/orgChart1"/>
    <dgm:cxn modelId="{D318110A-566C-4FEC-AC3C-34BFE216ADED}" type="presParOf" srcId="{39EE84C7-7DDE-464E-A332-B45751B8D151}" destId="{28D7831D-0259-459C-8178-8907F1013FB8}" srcOrd="1" destOrd="0" presId="urn:microsoft.com/office/officeart/2005/8/layout/orgChart1"/>
    <dgm:cxn modelId="{B7E89B74-59F3-4534-B550-F6FEE12C0CEF}" type="presParOf" srcId="{DBF3E654-9111-40CA-8C82-00217AFFF9F5}" destId="{C9EF40D6-9AF2-42A2-A18B-47514C566650}" srcOrd="1" destOrd="0" presId="urn:microsoft.com/office/officeart/2005/8/layout/orgChart1"/>
    <dgm:cxn modelId="{1660EC13-E52F-4166-9C3E-7CAC201F63EF}" type="presParOf" srcId="{DBF3E654-9111-40CA-8C82-00217AFFF9F5}" destId="{A5205F4B-7B2B-463E-93FD-D67E8EB58C18}" srcOrd="2" destOrd="0" presId="urn:microsoft.com/office/officeart/2005/8/layout/orgChart1"/>
    <dgm:cxn modelId="{17DD4C25-7EE8-4F05-8B02-F6E96AFAD92D}" type="presParOf" srcId="{52DF7926-FD7A-40DE-9B0A-9B1A9C03C2BD}" destId="{0558C517-2AB6-47C4-9F09-2498A6E2F18F}" srcOrd="2" destOrd="0" presId="urn:microsoft.com/office/officeart/2005/8/layout/orgChart1"/>
    <dgm:cxn modelId="{988B57A0-3A49-4E1D-AF42-A451E2729C2B}" type="presParOf" srcId="{52DF7926-FD7A-40DE-9B0A-9B1A9C03C2BD}" destId="{567372B4-F653-44E6-892C-74CBD303A39E}" srcOrd="3" destOrd="0" presId="urn:microsoft.com/office/officeart/2005/8/layout/orgChart1"/>
    <dgm:cxn modelId="{C7AD1849-6E1D-4D04-AFF2-B2711224016D}" type="presParOf" srcId="{567372B4-F653-44E6-892C-74CBD303A39E}" destId="{D804FFAA-C0F7-4BF4-B087-A3A784906885}" srcOrd="0" destOrd="0" presId="urn:microsoft.com/office/officeart/2005/8/layout/orgChart1"/>
    <dgm:cxn modelId="{0894F022-0E4B-4A39-873E-A99960191071}" type="presParOf" srcId="{D804FFAA-C0F7-4BF4-B087-A3A784906885}" destId="{3068BF2A-D99E-470D-90CC-6BAA4A20A171}" srcOrd="0" destOrd="0" presId="urn:microsoft.com/office/officeart/2005/8/layout/orgChart1"/>
    <dgm:cxn modelId="{CF3B29FC-242B-4D02-9772-2275FEC1A5DA}" type="presParOf" srcId="{D804FFAA-C0F7-4BF4-B087-A3A784906885}" destId="{356066C3-BB30-4EA6-A2E5-DD3152180935}" srcOrd="1" destOrd="0" presId="urn:microsoft.com/office/officeart/2005/8/layout/orgChart1"/>
    <dgm:cxn modelId="{692A4689-EFF9-4269-A0ED-24987BE1751F}" type="presParOf" srcId="{567372B4-F653-44E6-892C-74CBD303A39E}" destId="{963C1289-15EB-48BD-9BF7-D00E69886DF6}" srcOrd="1" destOrd="0" presId="urn:microsoft.com/office/officeart/2005/8/layout/orgChart1"/>
    <dgm:cxn modelId="{2BEAF507-90EC-40A8-A4E0-7EC0B1F892D5}" type="presParOf" srcId="{567372B4-F653-44E6-892C-74CBD303A39E}" destId="{60390712-38D7-4D44-BF69-D860D30720C7}" srcOrd="2" destOrd="0" presId="urn:microsoft.com/office/officeart/2005/8/layout/orgChart1"/>
    <dgm:cxn modelId="{D1918D75-E5DB-4BD2-B3B4-E236DE23FA2D}" type="presParOf" srcId="{52DF7926-FD7A-40DE-9B0A-9B1A9C03C2BD}" destId="{61C9C4AC-29AC-4548-9B76-EB66B8B96FB6}" srcOrd="4" destOrd="0" presId="urn:microsoft.com/office/officeart/2005/8/layout/orgChart1"/>
    <dgm:cxn modelId="{082A9E1C-F1C0-4A71-B27D-0B5B07718E65}" type="presParOf" srcId="{52DF7926-FD7A-40DE-9B0A-9B1A9C03C2BD}" destId="{6DF62052-317E-441E-B208-E4D90DB6C3EE}" srcOrd="5" destOrd="0" presId="urn:microsoft.com/office/officeart/2005/8/layout/orgChart1"/>
    <dgm:cxn modelId="{760D7C3E-11DE-4225-8F0A-1175D2907763}" type="presParOf" srcId="{6DF62052-317E-441E-B208-E4D90DB6C3EE}" destId="{D30800A8-95E7-4DE3-A055-C179EC129832}" srcOrd="0" destOrd="0" presId="urn:microsoft.com/office/officeart/2005/8/layout/orgChart1"/>
    <dgm:cxn modelId="{17999F85-49DD-47D2-8EA2-EAD9D7A024A5}" type="presParOf" srcId="{D30800A8-95E7-4DE3-A055-C179EC129832}" destId="{FF0D0853-8ED4-46B1-A791-E054DE67B058}" srcOrd="0" destOrd="0" presId="urn:microsoft.com/office/officeart/2005/8/layout/orgChart1"/>
    <dgm:cxn modelId="{F720BB06-7DAE-40B0-A1AA-3103B94F4C5F}" type="presParOf" srcId="{D30800A8-95E7-4DE3-A055-C179EC129832}" destId="{39E7E905-94A8-467A-8B03-74E300D86117}" srcOrd="1" destOrd="0" presId="urn:microsoft.com/office/officeart/2005/8/layout/orgChart1"/>
    <dgm:cxn modelId="{FCB90762-D22E-41CA-B515-ADBA7F2239FE}" type="presParOf" srcId="{6DF62052-317E-441E-B208-E4D90DB6C3EE}" destId="{319A42CD-C5E0-48FF-B6B4-877C8D17DE1C}" srcOrd="1" destOrd="0" presId="urn:microsoft.com/office/officeart/2005/8/layout/orgChart1"/>
    <dgm:cxn modelId="{CB5D0856-0A08-4E92-8292-B937459A3D32}" type="presParOf" srcId="{6DF62052-317E-441E-B208-E4D90DB6C3EE}" destId="{3EEFF59C-34B7-485C-9BEE-6E33BD31BD91}" srcOrd="2" destOrd="0" presId="urn:microsoft.com/office/officeart/2005/8/layout/orgChart1"/>
    <dgm:cxn modelId="{3C81F48D-3E17-469D-AC0B-9A970E657AD5}" type="presParOf" srcId="{2CE7392A-63C4-401E-9D84-3E7164744222}" destId="{A6AB18DC-E676-4D78-A763-DC456EAC9547}" srcOrd="2" destOrd="0" presId="urn:microsoft.com/office/officeart/2005/8/layout/orgChart1"/>
    <dgm:cxn modelId="{3BBE78B6-F2A9-43D8-A203-9C0F27F41FF7}" type="presParOf" srcId="{3699DDF1-CF73-49B6-BD2E-59A9F1DDB0DB}" destId="{943301D9-2006-4BB8-BBCB-1139B6D1BD28}"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9C4AC-29AC-4548-9B76-EB66B8B96FB6}">
      <dsp:nvSpPr>
        <dsp:cNvPr id="0" name=""/>
        <dsp:cNvSpPr/>
      </dsp:nvSpPr>
      <dsp:spPr>
        <a:xfrm>
          <a:off x="5909372" y="1789687"/>
          <a:ext cx="218028" cy="2777058"/>
        </a:xfrm>
        <a:custGeom>
          <a:avLst/>
          <a:gdLst/>
          <a:ahLst/>
          <a:cxnLst/>
          <a:rect l="0" t="0" r="0" b="0"/>
          <a:pathLst>
            <a:path>
              <a:moveTo>
                <a:pt x="0" y="0"/>
              </a:moveTo>
              <a:lnTo>
                <a:pt x="0" y="2777058"/>
              </a:lnTo>
              <a:lnTo>
                <a:pt x="218028" y="27770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58C517-2AB6-47C4-9F09-2498A6E2F18F}">
      <dsp:nvSpPr>
        <dsp:cNvPr id="0" name=""/>
        <dsp:cNvSpPr/>
      </dsp:nvSpPr>
      <dsp:spPr>
        <a:xfrm>
          <a:off x="5909372" y="1789687"/>
          <a:ext cx="218028" cy="1728275"/>
        </a:xfrm>
        <a:custGeom>
          <a:avLst/>
          <a:gdLst/>
          <a:ahLst/>
          <a:cxnLst/>
          <a:rect l="0" t="0" r="0" b="0"/>
          <a:pathLst>
            <a:path>
              <a:moveTo>
                <a:pt x="0" y="0"/>
              </a:moveTo>
              <a:lnTo>
                <a:pt x="0" y="1728275"/>
              </a:lnTo>
              <a:lnTo>
                <a:pt x="218028" y="17282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7E03C8-EEFD-40A9-B461-CF2C53FD038E}">
      <dsp:nvSpPr>
        <dsp:cNvPr id="0" name=""/>
        <dsp:cNvSpPr/>
      </dsp:nvSpPr>
      <dsp:spPr>
        <a:xfrm>
          <a:off x="5909372" y="1789687"/>
          <a:ext cx="218028" cy="679493"/>
        </a:xfrm>
        <a:custGeom>
          <a:avLst/>
          <a:gdLst/>
          <a:ahLst/>
          <a:cxnLst/>
          <a:rect l="0" t="0" r="0" b="0"/>
          <a:pathLst>
            <a:path>
              <a:moveTo>
                <a:pt x="0" y="0"/>
              </a:moveTo>
              <a:lnTo>
                <a:pt x="0" y="679493"/>
              </a:lnTo>
              <a:lnTo>
                <a:pt x="218028" y="679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0E9651-4A16-408E-A8F7-CB451FDBF57A}">
      <dsp:nvSpPr>
        <dsp:cNvPr id="0" name=""/>
        <dsp:cNvSpPr/>
      </dsp:nvSpPr>
      <dsp:spPr>
        <a:xfrm>
          <a:off x="3815647" y="740904"/>
          <a:ext cx="2684588" cy="310203"/>
        </a:xfrm>
        <a:custGeom>
          <a:avLst/>
          <a:gdLst/>
          <a:ahLst/>
          <a:cxnLst/>
          <a:rect l="0" t="0" r="0" b="0"/>
          <a:pathLst>
            <a:path>
              <a:moveTo>
                <a:pt x="0" y="0"/>
              </a:moveTo>
              <a:lnTo>
                <a:pt x="0" y="155101"/>
              </a:lnTo>
              <a:lnTo>
                <a:pt x="2684588" y="155101"/>
              </a:lnTo>
              <a:lnTo>
                <a:pt x="2684588" y="3102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D62DE1-7F21-4B96-B2F3-8C2AD166F661}">
      <dsp:nvSpPr>
        <dsp:cNvPr id="0" name=""/>
        <dsp:cNvSpPr/>
      </dsp:nvSpPr>
      <dsp:spPr>
        <a:xfrm>
          <a:off x="4077385" y="1789687"/>
          <a:ext cx="262653" cy="1728275"/>
        </a:xfrm>
        <a:custGeom>
          <a:avLst/>
          <a:gdLst/>
          <a:ahLst/>
          <a:cxnLst/>
          <a:rect l="0" t="0" r="0" b="0"/>
          <a:pathLst>
            <a:path>
              <a:moveTo>
                <a:pt x="0" y="0"/>
              </a:moveTo>
              <a:lnTo>
                <a:pt x="0" y="1728275"/>
              </a:lnTo>
              <a:lnTo>
                <a:pt x="262653" y="17282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8BC550-1E28-4E65-9148-2257AF127420}">
      <dsp:nvSpPr>
        <dsp:cNvPr id="0" name=""/>
        <dsp:cNvSpPr/>
      </dsp:nvSpPr>
      <dsp:spPr>
        <a:xfrm>
          <a:off x="4077385" y="1789687"/>
          <a:ext cx="262653" cy="679493"/>
        </a:xfrm>
        <a:custGeom>
          <a:avLst/>
          <a:gdLst/>
          <a:ahLst/>
          <a:cxnLst/>
          <a:rect l="0" t="0" r="0" b="0"/>
          <a:pathLst>
            <a:path>
              <a:moveTo>
                <a:pt x="0" y="0"/>
              </a:moveTo>
              <a:lnTo>
                <a:pt x="0" y="679493"/>
              </a:lnTo>
              <a:lnTo>
                <a:pt x="262653" y="679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04DF0-F05B-49A6-8E88-A0E4EEDD92D5}">
      <dsp:nvSpPr>
        <dsp:cNvPr id="0" name=""/>
        <dsp:cNvSpPr/>
      </dsp:nvSpPr>
      <dsp:spPr>
        <a:xfrm>
          <a:off x="3815647" y="740904"/>
          <a:ext cx="852601" cy="310203"/>
        </a:xfrm>
        <a:custGeom>
          <a:avLst/>
          <a:gdLst/>
          <a:ahLst/>
          <a:cxnLst/>
          <a:rect l="0" t="0" r="0" b="0"/>
          <a:pathLst>
            <a:path>
              <a:moveTo>
                <a:pt x="0" y="0"/>
              </a:moveTo>
              <a:lnTo>
                <a:pt x="0" y="155101"/>
              </a:lnTo>
              <a:lnTo>
                <a:pt x="852601" y="155101"/>
              </a:lnTo>
              <a:lnTo>
                <a:pt x="852601" y="3102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86DB57-1F14-43AA-8564-C77CF4751E7E}">
      <dsp:nvSpPr>
        <dsp:cNvPr id="0" name=""/>
        <dsp:cNvSpPr/>
      </dsp:nvSpPr>
      <dsp:spPr>
        <a:xfrm>
          <a:off x="2331103" y="1789687"/>
          <a:ext cx="221573" cy="1728275"/>
        </a:xfrm>
        <a:custGeom>
          <a:avLst/>
          <a:gdLst/>
          <a:ahLst/>
          <a:cxnLst/>
          <a:rect l="0" t="0" r="0" b="0"/>
          <a:pathLst>
            <a:path>
              <a:moveTo>
                <a:pt x="0" y="0"/>
              </a:moveTo>
              <a:lnTo>
                <a:pt x="0" y="1728275"/>
              </a:lnTo>
              <a:lnTo>
                <a:pt x="221573" y="17282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24A2F8-C048-454C-B474-599C53A7C168}">
      <dsp:nvSpPr>
        <dsp:cNvPr id="0" name=""/>
        <dsp:cNvSpPr/>
      </dsp:nvSpPr>
      <dsp:spPr>
        <a:xfrm>
          <a:off x="2331103" y="1789687"/>
          <a:ext cx="221573" cy="679493"/>
        </a:xfrm>
        <a:custGeom>
          <a:avLst/>
          <a:gdLst/>
          <a:ahLst/>
          <a:cxnLst/>
          <a:rect l="0" t="0" r="0" b="0"/>
          <a:pathLst>
            <a:path>
              <a:moveTo>
                <a:pt x="0" y="0"/>
              </a:moveTo>
              <a:lnTo>
                <a:pt x="0" y="679493"/>
              </a:lnTo>
              <a:lnTo>
                <a:pt x="221573" y="679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A519B-16D1-4CF1-A9B2-B9F15EBDFBA2}">
      <dsp:nvSpPr>
        <dsp:cNvPr id="0" name=""/>
        <dsp:cNvSpPr/>
      </dsp:nvSpPr>
      <dsp:spPr>
        <a:xfrm>
          <a:off x="2921966" y="740904"/>
          <a:ext cx="893681" cy="310203"/>
        </a:xfrm>
        <a:custGeom>
          <a:avLst/>
          <a:gdLst/>
          <a:ahLst/>
          <a:cxnLst/>
          <a:rect l="0" t="0" r="0" b="0"/>
          <a:pathLst>
            <a:path>
              <a:moveTo>
                <a:pt x="893681" y="0"/>
              </a:moveTo>
              <a:lnTo>
                <a:pt x="893681" y="155101"/>
              </a:lnTo>
              <a:lnTo>
                <a:pt x="0" y="155101"/>
              </a:lnTo>
              <a:lnTo>
                <a:pt x="0" y="3102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42CA80-8B1D-439A-A41B-74F0C9BDCDDB}">
      <dsp:nvSpPr>
        <dsp:cNvPr id="0" name=""/>
        <dsp:cNvSpPr/>
      </dsp:nvSpPr>
      <dsp:spPr>
        <a:xfrm>
          <a:off x="543740" y="1789687"/>
          <a:ext cx="221573" cy="3825841"/>
        </a:xfrm>
        <a:custGeom>
          <a:avLst/>
          <a:gdLst/>
          <a:ahLst/>
          <a:cxnLst/>
          <a:rect l="0" t="0" r="0" b="0"/>
          <a:pathLst>
            <a:path>
              <a:moveTo>
                <a:pt x="0" y="0"/>
              </a:moveTo>
              <a:lnTo>
                <a:pt x="0" y="3825841"/>
              </a:lnTo>
              <a:lnTo>
                <a:pt x="221573" y="382584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5633D-0F13-4E89-86BC-25DD22367D08}">
      <dsp:nvSpPr>
        <dsp:cNvPr id="0" name=""/>
        <dsp:cNvSpPr/>
      </dsp:nvSpPr>
      <dsp:spPr>
        <a:xfrm>
          <a:off x="543740" y="1789687"/>
          <a:ext cx="221573" cy="2777058"/>
        </a:xfrm>
        <a:custGeom>
          <a:avLst/>
          <a:gdLst/>
          <a:ahLst/>
          <a:cxnLst/>
          <a:rect l="0" t="0" r="0" b="0"/>
          <a:pathLst>
            <a:path>
              <a:moveTo>
                <a:pt x="0" y="0"/>
              </a:moveTo>
              <a:lnTo>
                <a:pt x="0" y="2777058"/>
              </a:lnTo>
              <a:lnTo>
                <a:pt x="221573" y="27770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78B75-3647-4B3B-8476-926DA5F61FE5}">
      <dsp:nvSpPr>
        <dsp:cNvPr id="0" name=""/>
        <dsp:cNvSpPr/>
      </dsp:nvSpPr>
      <dsp:spPr>
        <a:xfrm>
          <a:off x="543740" y="1789687"/>
          <a:ext cx="221573" cy="1728275"/>
        </a:xfrm>
        <a:custGeom>
          <a:avLst/>
          <a:gdLst/>
          <a:ahLst/>
          <a:cxnLst/>
          <a:rect l="0" t="0" r="0" b="0"/>
          <a:pathLst>
            <a:path>
              <a:moveTo>
                <a:pt x="0" y="0"/>
              </a:moveTo>
              <a:lnTo>
                <a:pt x="0" y="1728275"/>
              </a:lnTo>
              <a:lnTo>
                <a:pt x="221573" y="17282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8FCFBC-4049-43E6-8A2C-1838AA2703B8}">
      <dsp:nvSpPr>
        <dsp:cNvPr id="0" name=""/>
        <dsp:cNvSpPr/>
      </dsp:nvSpPr>
      <dsp:spPr>
        <a:xfrm>
          <a:off x="543740" y="1789687"/>
          <a:ext cx="221573" cy="679493"/>
        </a:xfrm>
        <a:custGeom>
          <a:avLst/>
          <a:gdLst/>
          <a:ahLst/>
          <a:cxnLst/>
          <a:rect l="0" t="0" r="0" b="0"/>
          <a:pathLst>
            <a:path>
              <a:moveTo>
                <a:pt x="0" y="0"/>
              </a:moveTo>
              <a:lnTo>
                <a:pt x="0" y="679493"/>
              </a:lnTo>
              <a:lnTo>
                <a:pt x="221573" y="6794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FFFA4B-A0E5-4158-87C4-72B8486B9F92}">
      <dsp:nvSpPr>
        <dsp:cNvPr id="0" name=""/>
        <dsp:cNvSpPr/>
      </dsp:nvSpPr>
      <dsp:spPr>
        <a:xfrm>
          <a:off x="1134604" y="740904"/>
          <a:ext cx="2681043" cy="310203"/>
        </a:xfrm>
        <a:custGeom>
          <a:avLst/>
          <a:gdLst/>
          <a:ahLst/>
          <a:cxnLst/>
          <a:rect l="0" t="0" r="0" b="0"/>
          <a:pathLst>
            <a:path>
              <a:moveTo>
                <a:pt x="2681043" y="0"/>
              </a:moveTo>
              <a:lnTo>
                <a:pt x="2681043" y="155101"/>
              </a:lnTo>
              <a:lnTo>
                <a:pt x="0" y="155101"/>
              </a:lnTo>
              <a:lnTo>
                <a:pt x="0" y="31020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C7A3F6-B38F-451F-BF52-52E167AF4C60}">
      <dsp:nvSpPr>
        <dsp:cNvPr id="0" name=""/>
        <dsp:cNvSpPr/>
      </dsp:nvSpPr>
      <dsp:spPr>
        <a:xfrm>
          <a:off x="3077068" y="2324"/>
          <a:ext cx="1477158" cy="738579"/>
        </a:xfrm>
        <a:prstGeom prst="rect">
          <a:avLst/>
        </a:prstGeom>
        <a:solidFill>
          <a:schemeClr val="accent1">
            <a:hueOff val="0"/>
            <a:satOff val="0"/>
            <a:lumOff val="0"/>
            <a:alphaOff val="0"/>
          </a:schemeClr>
        </a:solidFill>
        <a:ln w="25400" cap="flat" cmpd="sng" algn="ctr">
          <a:solidFill>
            <a:srgbClr val="0751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Conformity Assessment Programs</a:t>
          </a:r>
          <a:endParaRPr lang="en-US" sz="1600" b="1" kern="1200" dirty="0">
            <a:solidFill>
              <a:schemeClr val="tx1"/>
            </a:solidFill>
          </a:endParaRPr>
        </a:p>
      </dsp:txBody>
      <dsp:txXfrm>
        <a:off x="3077068" y="2324"/>
        <a:ext cx="1477158" cy="738579"/>
      </dsp:txXfrm>
    </dsp:sp>
    <dsp:sp modelId="{0B3C9CA8-64F8-4125-ACC8-DBF7D940C0C8}">
      <dsp:nvSpPr>
        <dsp:cNvPr id="0" name=""/>
        <dsp:cNvSpPr/>
      </dsp:nvSpPr>
      <dsp:spPr>
        <a:xfrm>
          <a:off x="396025" y="1051107"/>
          <a:ext cx="1477158" cy="738579"/>
        </a:xfrm>
        <a:prstGeom prst="rect">
          <a:avLst/>
        </a:prstGeom>
        <a:solidFill>
          <a:srgbClr val="0751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Product Certification</a:t>
          </a:r>
          <a:endParaRPr lang="en-US" sz="1600" b="1" kern="1200" dirty="0"/>
        </a:p>
      </dsp:txBody>
      <dsp:txXfrm>
        <a:off x="396025" y="1051107"/>
        <a:ext cx="1477158" cy="738579"/>
      </dsp:txXfrm>
    </dsp:sp>
    <dsp:sp modelId="{1E77330E-D40A-4D1A-A973-B8CCC9259181}">
      <dsp:nvSpPr>
        <dsp:cNvPr id="0" name=""/>
        <dsp:cNvSpPr/>
      </dsp:nvSpPr>
      <dsp:spPr>
        <a:xfrm>
          <a:off x="765314" y="2099890"/>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BPV</a:t>
          </a:r>
          <a:endParaRPr lang="en-US" sz="1600" b="1" kern="1200" dirty="0"/>
        </a:p>
      </dsp:txBody>
      <dsp:txXfrm>
        <a:off x="765314" y="2099890"/>
        <a:ext cx="1477158" cy="738579"/>
      </dsp:txXfrm>
    </dsp:sp>
    <dsp:sp modelId="{5A45DB2C-83AB-4BB8-A0B2-DD4ED34DFB20}">
      <dsp:nvSpPr>
        <dsp:cNvPr id="0" name=""/>
        <dsp:cNvSpPr/>
      </dsp:nvSpPr>
      <dsp:spPr>
        <a:xfrm>
          <a:off x="765314" y="3148673"/>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Nuclear Component</a:t>
          </a:r>
          <a:endParaRPr lang="en-US" sz="1600" b="1" kern="1200" dirty="0"/>
        </a:p>
      </dsp:txBody>
      <dsp:txXfrm>
        <a:off x="765314" y="3148673"/>
        <a:ext cx="1477158" cy="738579"/>
      </dsp:txXfrm>
    </dsp:sp>
    <dsp:sp modelId="{074C3CC5-31D2-40F5-9F8F-485DF5F79711}">
      <dsp:nvSpPr>
        <dsp:cNvPr id="0" name=""/>
        <dsp:cNvSpPr/>
      </dsp:nvSpPr>
      <dsp:spPr>
        <a:xfrm>
          <a:off x="765314" y="4197455"/>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RTP</a:t>
          </a:r>
          <a:endParaRPr lang="en-US" sz="1600" b="1" kern="1200" dirty="0"/>
        </a:p>
      </dsp:txBody>
      <dsp:txXfrm>
        <a:off x="765314" y="4197455"/>
        <a:ext cx="1477158" cy="738579"/>
      </dsp:txXfrm>
    </dsp:sp>
    <dsp:sp modelId="{1C8EE088-A976-4EB0-91ED-4C79D6DEE8BB}">
      <dsp:nvSpPr>
        <dsp:cNvPr id="0" name=""/>
        <dsp:cNvSpPr/>
      </dsp:nvSpPr>
      <dsp:spPr>
        <a:xfrm>
          <a:off x="765314" y="5246238"/>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BPE</a:t>
          </a:r>
          <a:endParaRPr lang="en-US" sz="1600" b="1" kern="1200" dirty="0"/>
        </a:p>
      </dsp:txBody>
      <dsp:txXfrm>
        <a:off x="765314" y="5246238"/>
        <a:ext cx="1477158" cy="738579"/>
      </dsp:txXfrm>
    </dsp:sp>
    <dsp:sp modelId="{C1FED53E-0FDC-4CD1-ABCA-3973177492E3}">
      <dsp:nvSpPr>
        <dsp:cNvPr id="0" name=""/>
        <dsp:cNvSpPr/>
      </dsp:nvSpPr>
      <dsp:spPr>
        <a:xfrm>
          <a:off x="2183387" y="1051107"/>
          <a:ext cx="1477158" cy="738579"/>
        </a:xfrm>
        <a:prstGeom prst="rect">
          <a:avLst/>
        </a:prstGeom>
        <a:solidFill>
          <a:srgbClr val="0751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b="1" kern="1200" dirty="0" smtClean="0"/>
            <a:t>Quality Program</a:t>
          </a:r>
        </a:p>
        <a:p>
          <a:pPr lvl="0" algn="ctr" defTabSz="711200">
            <a:lnSpc>
              <a:spcPct val="100000"/>
            </a:lnSpc>
            <a:spcBef>
              <a:spcPct val="0"/>
            </a:spcBef>
            <a:spcAft>
              <a:spcPts val="0"/>
            </a:spcAft>
          </a:pPr>
          <a:r>
            <a:rPr lang="en-US" sz="1600" b="1" kern="1200" dirty="0" smtClean="0"/>
            <a:t>Certification</a:t>
          </a:r>
          <a:endParaRPr lang="en-US" sz="1600" b="1" kern="1200" dirty="0"/>
        </a:p>
      </dsp:txBody>
      <dsp:txXfrm>
        <a:off x="2183387" y="1051107"/>
        <a:ext cx="1477158" cy="738579"/>
      </dsp:txXfrm>
    </dsp:sp>
    <dsp:sp modelId="{7E57FB93-5C22-4CAD-883C-A661DA25B3B9}">
      <dsp:nvSpPr>
        <dsp:cNvPr id="0" name=""/>
        <dsp:cNvSpPr/>
      </dsp:nvSpPr>
      <dsp:spPr>
        <a:xfrm>
          <a:off x="2552676" y="2099890"/>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NQA-1</a:t>
          </a:r>
          <a:endParaRPr lang="en-US" sz="1600" b="1" kern="1200" dirty="0"/>
        </a:p>
      </dsp:txBody>
      <dsp:txXfrm>
        <a:off x="2552676" y="2099890"/>
        <a:ext cx="1477158" cy="738579"/>
      </dsp:txXfrm>
    </dsp:sp>
    <dsp:sp modelId="{A4973BCE-360F-4545-B9B8-43C78BED7111}">
      <dsp:nvSpPr>
        <dsp:cNvPr id="0" name=""/>
        <dsp:cNvSpPr/>
      </dsp:nvSpPr>
      <dsp:spPr>
        <a:xfrm>
          <a:off x="2552676" y="3148673"/>
          <a:ext cx="1477158" cy="738579"/>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Nuclear Materials</a:t>
          </a:r>
          <a:endParaRPr lang="en-US" sz="1600" b="1" kern="1200" dirty="0"/>
        </a:p>
      </dsp:txBody>
      <dsp:txXfrm>
        <a:off x="2552676" y="3148673"/>
        <a:ext cx="1477158" cy="738579"/>
      </dsp:txXfrm>
    </dsp:sp>
    <dsp:sp modelId="{EFB20D7A-EEE3-421D-9704-10FC81CFE956}">
      <dsp:nvSpPr>
        <dsp:cNvPr id="0" name=""/>
        <dsp:cNvSpPr/>
      </dsp:nvSpPr>
      <dsp:spPr>
        <a:xfrm>
          <a:off x="3929669" y="1051107"/>
          <a:ext cx="1477158" cy="738579"/>
        </a:xfrm>
        <a:prstGeom prst="rect">
          <a:avLst/>
        </a:prstGeom>
        <a:solidFill>
          <a:srgbClr val="0751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Accreditation</a:t>
          </a:r>
          <a:endParaRPr lang="en-US" sz="1600" b="1" kern="1200" dirty="0"/>
        </a:p>
      </dsp:txBody>
      <dsp:txXfrm>
        <a:off x="3929669" y="1051107"/>
        <a:ext cx="1477158" cy="738579"/>
      </dsp:txXfrm>
    </dsp:sp>
    <dsp:sp modelId="{88B9A5DC-0BD3-48DF-835F-531EB32C29D6}">
      <dsp:nvSpPr>
        <dsp:cNvPr id="0" name=""/>
        <dsp:cNvSpPr/>
      </dsp:nvSpPr>
      <dsp:spPr>
        <a:xfrm>
          <a:off x="4340039" y="2099890"/>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AIA</a:t>
          </a:r>
          <a:endParaRPr lang="en-US" sz="1600" b="1" kern="1200" dirty="0"/>
        </a:p>
      </dsp:txBody>
      <dsp:txXfrm>
        <a:off x="4340039" y="2099890"/>
        <a:ext cx="1477158" cy="738579"/>
      </dsp:txXfrm>
    </dsp:sp>
    <dsp:sp modelId="{08779B5C-FF82-479C-8611-52740A4296B4}">
      <dsp:nvSpPr>
        <dsp:cNvPr id="0" name=""/>
        <dsp:cNvSpPr/>
      </dsp:nvSpPr>
      <dsp:spPr>
        <a:xfrm>
          <a:off x="4340039" y="3148673"/>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PRD</a:t>
          </a:r>
          <a:endParaRPr lang="en-US" sz="1600" b="1" kern="1200" dirty="0"/>
        </a:p>
      </dsp:txBody>
      <dsp:txXfrm>
        <a:off x="4340039" y="3148673"/>
        <a:ext cx="1477158" cy="738579"/>
      </dsp:txXfrm>
    </dsp:sp>
    <dsp:sp modelId="{44250262-C26B-4D66-AB95-66BC523C7F6A}">
      <dsp:nvSpPr>
        <dsp:cNvPr id="0" name=""/>
        <dsp:cNvSpPr/>
      </dsp:nvSpPr>
      <dsp:spPr>
        <a:xfrm>
          <a:off x="5761656" y="1051107"/>
          <a:ext cx="1477158" cy="738579"/>
        </a:xfrm>
        <a:prstGeom prst="rect">
          <a:avLst/>
        </a:prstGeom>
        <a:solidFill>
          <a:srgbClr val="0751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Personnel Certification</a:t>
          </a:r>
          <a:endParaRPr lang="en-US" sz="1600" b="1" kern="1200" dirty="0"/>
        </a:p>
      </dsp:txBody>
      <dsp:txXfrm>
        <a:off x="5761656" y="1051107"/>
        <a:ext cx="1477158" cy="738579"/>
      </dsp:txXfrm>
    </dsp:sp>
    <dsp:sp modelId="{7A944A22-0346-49D5-813C-D2484B9157D3}">
      <dsp:nvSpPr>
        <dsp:cNvPr id="0" name=""/>
        <dsp:cNvSpPr/>
      </dsp:nvSpPr>
      <dsp:spPr>
        <a:xfrm>
          <a:off x="6127401" y="2099890"/>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GDTP</a:t>
          </a:r>
          <a:endParaRPr lang="en-US" sz="1600" b="1" kern="1200" dirty="0"/>
        </a:p>
      </dsp:txBody>
      <dsp:txXfrm>
        <a:off x="6127401" y="2099890"/>
        <a:ext cx="1477158" cy="738579"/>
      </dsp:txXfrm>
    </dsp:sp>
    <dsp:sp modelId="{3068BF2A-D99E-470D-90CC-6BAA4A20A171}">
      <dsp:nvSpPr>
        <dsp:cNvPr id="0" name=""/>
        <dsp:cNvSpPr/>
      </dsp:nvSpPr>
      <dsp:spPr>
        <a:xfrm>
          <a:off x="6127401" y="3148673"/>
          <a:ext cx="1477158" cy="738579"/>
        </a:xfrm>
        <a:prstGeom prst="rect">
          <a:avLst/>
        </a:prstGeom>
        <a:solidFill>
          <a:srgbClr val="1FABD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QRO</a:t>
          </a:r>
          <a:endParaRPr lang="en-US" sz="1600" b="1" kern="1200" dirty="0"/>
        </a:p>
      </dsp:txBody>
      <dsp:txXfrm>
        <a:off x="6127401" y="3148673"/>
        <a:ext cx="1477158" cy="738579"/>
      </dsp:txXfrm>
    </dsp:sp>
    <dsp:sp modelId="{FF0D0853-8ED4-46B1-A791-E054DE67B058}">
      <dsp:nvSpPr>
        <dsp:cNvPr id="0" name=""/>
        <dsp:cNvSpPr/>
      </dsp:nvSpPr>
      <dsp:spPr>
        <a:xfrm>
          <a:off x="6127401" y="4197455"/>
          <a:ext cx="1477158" cy="738579"/>
        </a:xfrm>
        <a:prstGeom prst="rect">
          <a:avLst/>
        </a:prstGeom>
        <a:solidFill>
          <a:srgbClr val="8CA4B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ANDE</a:t>
          </a:r>
        </a:p>
        <a:p>
          <a:pPr lvl="0" algn="ctr" defTabSz="533400">
            <a:lnSpc>
              <a:spcPct val="90000"/>
            </a:lnSpc>
            <a:spcBef>
              <a:spcPct val="0"/>
            </a:spcBef>
            <a:spcAft>
              <a:spcPct val="35000"/>
            </a:spcAft>
          </a:pPr>
          <a:r>
            <a:rPr lang="en-US" sz="900" b="1" kern="1200" dirty="0" smtClean="0"/>
            <a:t>November </a:t>
          </a:r>
          <a:endParaRPr lang="en-US" sz="900" b="1" kern="1200" dirty="0"/>
        </a:p>
      </dsp:txBody>
      <dsp:txXfrm>
        <a:off x="6127401" y="4197455"/>
        <a:ext cx="1477158" cy="7385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43000" y="685800"/>
            <a:ext cx="4572000" cy="3429000"/>
          </a:xfrm>
          <a:prstGeom prst="rect">
            <a:avLst/>
          </a:prstGeom>
        </p:spPr>
        <p:txBody>
          <a:bodyPr/>
          <a:lstStyle/>
          <a:p>
            <a:endParaRPr/>
          </a:p>
        </p:txBody>
      </p:sp>
      <p:sp>
        <p:nvSpPr>
          <p:cNvPr id="146" name="Shape 14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10971271"/>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01041" y="4473893"/>
            <a:ext cx="5608320" cy="3660458"/>
          </a:xfrm>
          <a:prstGeom prst="rect">
            <a:avLst/>
          </a:prstGeom>
        </p:spPr>
        <p:txBody>
          <a:bodyPr/>
          <a:lstStyle/>
          <a:p>
            <a:endParaRPr lang="en-US"/>
          </a:p>
        </p:txBody>
      </p:sp>
      <p:sp>
        <p:nvSpPr>
          <p:cNvPr id="4" name="Slide Number Placeholder 3"/>
          <p:cNvSpPr>
            <a:spLocks noGrp="1"/>
          </p:cNvSpPr>
          <p:nvPr>
            <p:ph type="sldNum" sz="quarter" idx="10"/>
          </p:nvPr>
        </p:nvSpPr>
        <p:spPr>
          <a:xfrm>
            <a:off x="3886200" y="8831263"/>
            <a:ext cx="2971800" cy="465137"/>
          </a:xfrm>
          <a:prstGeom prst="rect">
            <a:avLst/>
          </a:prstGeom>
        </p:spPr>
        <p:txBody>
          <a:bodyPr/>
          <a:lstStyle/>
          <a:p>
            <a:fld id="{A8564DBA-960F-4948-A3DE-D9477F2FAFB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27842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01041" y="4473893"/>
            <a:ext cx="5608320" cy="3660458"/>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6200" y="8831263"/>
            <a:ext cx="2971800" cy="465137"/>
          </a:xfrm>
          <a:prstGeom prst="rect">
            <a:avLst/>
          </a:prstGeom>
        </p:spPr>
        <p:txBody>
          <a:bodyPr/>
          <a:lstStyle/>
          <a:p>
            <a:fld id="{A8564DBA-960F-4948-A3DE-D9477F2FAFBB}" type="slidenum">
              <a:rPr lang="en-US" smtClean="0"/>
              <a:t>25</a:t>
            </a:fld>
            <a:endParaRPr lang="en-US"/>
          </a:p>
        </p:txBody>
      </p:sp>
    </p:spTree>
    <p:extLst>
      <p:ext uri="{BB962C8B-B14F-4D97-AF65-F5344CB8AC3E}">
        <p14:creationId xmlns:p14="http://schemas.microsoft.com/office/powerpoint/2010/main" val="60300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Horizontal Layout">
    <p:spTree>
      <p:nvGrpSpPr>
        <p:cNvPr id="1" name=""/>
        <p:cNvGrpSpPr/>
        <p:nvPr/>
      </p:nvGrpSpPr>
      <p:grpSpPr>
        <a:xfrm>
          <a:off x="0" y="0"/>
          <a:ext cx="0" cy="0"/>
          <a:chOff x="0" y="0"/>
          <a:chExt cx="0" cy="0"/>
        </a:xfrm>
      </p:grpSpPr>
      <p:sp>
        <p:nvSpPr>
          <p:cNvPr id="11" name="Shape 11"/>
          <p:cNvSpPr>
            <a:spLocks noGrp="1"/>
          </p:cNvSpPr>
          <p:nvPr>
            <p:ph type="body" idx="1"/>
          </p:nvPr>
        </p:nvSpPr>
        <p:spPr>
          <a:xfrm>
            <a:off x="976923" y="1363406"/>
            <a:ext cx="10119361" cy="5494594"/>
          </a:xfrm>
          <a:prstGeom prst="rect">
            <a:avLst/>
          </a:prstGeom>
        </p:spPr>
        <p:txBody>
          <a:bodyPr lIns="457200" tIns="457200" rIns="457200" bIns="457200"/>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2" name="Shape 12"/>
          <p:cNvSpPr>
            <a:spLocks noGrp="1"/>
          </p:cNvSpPr>
          <p:nvPr>
            <p:ph type="title"/>
          </p:nvPr>
        </p:nvSpPr>
        <p:spPr>
          <a:xfrm>
            <a:off x="0" y="-8195"/>
            <a:ext cx="12192000" cy="1371601"/>
          </a:xfrm>
          <a:prstGeom prst="rect">
            <a:avLst/>
          </a:prstGeom>
          <a:solidFill>
            <a:srgbClr val="909090"/>
          </a:solidFill>
        </p:spPr>
        <p:txBody>
          <a:bodyPr anchor="ctr"/>
          <a:lstStyle>
            <a:lvl1pPr>
              <a:defRPr>
                <a:solidFill>
                  <a:srgbClr val="FFFFFF"/>
                </a:solidFill>
              </a:defRPr>
            </a:lvl1pPr>
          </a:lstStyle>
          <a:p>
            <a:r>
              <a:t>Title Text</a:t>
            </a:r>
          </a:p>
        </p:txBody>
      </p:sp>
      <p:sp>
        <p:nvSpPr>
          <p:cNvPr id="13" name="Shape 13"/>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828800"/>
            <a:ext cx="421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1828800"/>
            <a:ext cx="421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248798"/>
            <a:ext cx="2540000" cy="456406"/>
          </a:xfrm>
          <a:prstGeom prst="rect">
            <a:avLst/>
          </a:prstGeom>
        </p:spPr>
        <p:txBody>
          <a:bodyPr/>
          <a:lstStyle>
            <a:lvl1pPr eaLnBrk="1" hangingPunct="1">
              <a:defRPr>
                <a:latin typeface="Arial" charset="0"/>
              </a:defRPr>
            </a:lvl1pPr>
          </a:lstStyle>
          <a:p>
            <a:pPr>
              <a:defRPr/>
            </a:pPr>
            <a:endParaRPr lang="en-US"/>
          </a:p>
        </p:txBody>
      </p:sp>
      <p:sp>
        <p:nvSpPr>
          <p:cNvPr id="6" name="Footer Placeholder 5"/>
          <p:cNvSpPr>
            <a:spLocks noGrp="1"/>
          </p:cNvSpPr>
          <p:nvPr>
            <p:ph type="ftr" sz="quarter" idx="11"/>
          </p:nvPr>
        </p:nvSpPr>
        <p:spPr>
          <a:xfrm>
            <a:off x="4165600" y="6248798"/>
            <a:ext cx="3860800" cy="456406"/>
          </a:xfrm>
          <a:prstGeom prst="rect">
            <a:avLst/>
          </a:prstGeom>
        </p:spPr>
        <p:txBody>
          <a:bodyPr/>
          <a:lstStyle>
            <a:lvl1pPr eaLnBrk="1" hangingPunct="1">
              <a:defRPr>
                <a:latin typeface="Arial" charset="0"/>
              </a:defRPr>
            </a:lvl1pPr>
          </a:lstStyle>
          <a:p>
            <a:pPr>
              <a:defRPr/>
            </a:pPr>
            <a:r>
              <a:rPr lang="en-US"/>
              <a:t>ASME Training &amp; Development - January 2011</a:t>
            </a:r>
          </a:p>
        </p:txBody>
      </p:sp>
      <p:sp>
        <p:nvSpPr>
          <p:cNvPr id="7" name="Slide Number Placeholder 6"/>
          <p:cNvSpPr>
            <a:spLocks noGrp="1"/>
          </p:cNvSpPr>
          <p:nvPr>
            <p:ph type="sldNum" sz="quarter" idx="12"/>
          </p:nvPr>
        </p:nvSpPr>
        <p:spPr>
          <a:xfrm>
            <a:off x="11302518" y="6400415"/>
            <a:ext cx="279883" cy="276999"/>
          </a:xfrm>
        </p:spPr>
        <p:txBody>
          <a:bodyPr/>
          <a:lstStyle>
            <a:lvl1pPr eaLnBrk="1" hangingPunct="1">
              <a:defRPr>
                <a:latin typeface="Arial" charset="0"/>
              </a:defRPr>
            </a:lvl1pPr>
          </a:lstStyle>
          <a:p>
            <a:pPr>
              <a:defRPr/>
            </a:pPr>
            <a:fld id="{97D29C43-7E71-4227-B15C-E8E551CBC4D6}" type="slidenum">
              <a:rPr lang="en-US"/>
              <a:pPr>
                <a:defRPr/>
              </a:pPr>
              <a:t>‹#›</a:t>
            </a:fld>
            <a:endParaRPr lang="en-US" dirty="0"/>
          </a:p>
        </p:txBody>
      </p:sp>
    </p:spTree>
    <p:extLst>
      <p:ext uri="{BB962C8B-B14F-4D97-AF65-F5344CB8AC3E}">
        <p14:creationId xmlns:p14="http://schemas.microsoft.com/office/powerpoint/2010/main" val="302763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orizontal Layout">
    <p:spTree>
      <p:nvGrpSpPr>
        <p:cNvPr id="1" name=""/>
        <p:cNvGrpSpPr/>
        <p:nvPr/>
      </p:nvGrpSpPr>
      <p:grpSpPr>
        <a:xfrm>
          <a:off x="0" y="0"/>
          <a:ext cx="0" cy="0"/>
          <a:chOff x="0" y="0"/>
          <a:chExt cx="0" cy="0"/>
        </a:xfrm>
      </p:grpSpPr>
      <p:sp>
        <p:nvSpPr>
          <p:cNvPr id="16" name="Text Placeholder 17"/>
          <p:cNvSpPr>
            <a:spLocks noGrp="1"/>
          </p:cNvSpPr>
          <p:nvPr>
            <p:ph type="body" sz="quarter" idx="13" hasCustomPrompt="1"/>
          </p:nvPr>
        </p:nvSpPr>
        <p:spPr>
          <a:xfrm>
            <a:off x="976924" y="1363407"/>
            <a:ext cx="10119360" cy="5494593"/>
          </a:xfrm>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7"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394746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6" name="Text Placeholder 17"/>
          <p:cNvSpPr>
            <a:spLocks noGrp="1"/>
          </p:cNvSpPr>
          <p:nvPr>
            <p:ph type="body" sz="quarter" idx="13" hasCustomPrompt="1"/>
          </p:nvPr>
        </p:nvSpPr>
        <p:spPr>
          <a:xfrm>
            <a:off x="0" y="1363407"/>
            <a:ext cx="12192000" cy="5494593"/>
          </a:xfrm>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3" name="Picture Placeholder 2"/>
          <p:cNvSpPr>
            <a:spLocks noGrp="1"/>
          </p:cNvSpPr>
          <p:nvPr>
            <p:ph type="pic" sz="quarter" idx="14"/>
          </p:nvPr>
        </p:nvSpPr>
        <p:spPr>
          <a:xfrm>
            <a:off x="0" y="1"/>
            <a:ext cx="12192000" cy="1363663"/>
          </a:xfr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0" y="5849937"/>
            <a:ext cx="12192000" cy="1008062"/>
          </a:xfrm>
          <a:noFill/>
        </p:spPr>
        <p:txBody>
          <a:bodyPr/>
          <a:lstStyle/>
          <a:p>
            <a:endParaRPr lang="en-US"/>
          </a:p>
        </p:txBody>
      </p:sp>
    </p:spTree>
    <p:extLst>
      <p:ext uri="{BB962C8B-B14F-4D97-AF65-F5344CB8AC3E}">
        <p14:creationId xmlns:p14="http://schemas.microsoft.com/office/powerpoint/2010/main" val="1628689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
        <p:nvSpPr>
          <p:cNvPr id="8" name="Isosceles Triangle 7"/>
          <p:cNvSpPr/>
          <p:nvPr/>
        </p:nvSpPr>
        <p:spPr>
          <a:xfrm rot="10800000">
            <a:off x="5682107" y="1216626"/>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5" name="Isosceles Triangle 4"/>
          <p:cNvSpPr/>
          <p:nvPr userDrawn="1"/>
        </p:nvSpPr>
        <p:spPr>
          <a:xfrm rot="10800000">
            <a:off x="5682107" y="1216626"/>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3" name="Media Placeholder 2"/>
          <p:cNvSpPr>
            <a:spLocks noGrp="1"/>
          </p:cNvSpPr>
          <p:nvPr>
            <p:ph type="media" sz="quarter" idx="10"/>
          </p:nvPr>
        </p:nvSpPr>
        <p:spPr>
          <a:xfrm>
            <a:off x="1103398" y="1958975"/>
            <a:ext cx="10094452" cy="3867150"/>
          </a:xfrm>
        </p:spPr>
        <p:txBody>
          <a:bodyPr/>
          <a:lstStyle/>
          <a:p>
            <a:endParaRPr lang="en-US"/>
          </a:p>
        </p:txBody>
      </p:sp>
    </p:spTree>
    <p:extLst>
      <p:ext uri="{BB962C8B-B14F-4D97-AF65-F5344CB8AC3E}">
        <p14:creationId xmlns:p14="http://schemas.microsoft.com/office/powerpoint/2010/main" val="11294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Layout">
    <p:bg>
      <p:bgPr>
        <a:solidFill>
          <a:srgbClr val="464646"/>
        </a:solidFill>
        <a:effectLst/>
      </p:bgPr>
    </p:bg>
    <p:spTree>
      <p:nvGrpSpPr>
        <p:cNvPr id="1" name=""/>
        <p:cNvGrpSpPr/>
        <p:nvPr/>
      </p:nvGrpSpPr>
      <p:grpSpPr>
        <a:xfrm>
          <a:off x="0" y="0"/>
          <a:ext cx="0" cy="0"/>
          <a:chOff x="0" y="0"/>
          <a:chExt cx="0" cy="0"/>
        </a:xfrm>
      </p:grpSpPr>
      <p:sp>
        <p:nvSpPr>
          <p:cNvPr id="14" name="Text Placeholder 17"/>
          <p:cNvSpPr>
            <a:spLocks noGrp="1"/>
          </p:cNvSpPr>
          <p:nvPr>
            <p:ph type="body" sz="quarter" idx="13" hasCustomPrompt="1"/>
          </p:nvPr>
        </p:nvSpPr>
        <p:spPr>
          <a:xfrm>
            <a:off x="816469" y="3668306"/>
            <a:ext cx="3406855" cy="3189694"/>
          </a:xfrm>
        </p:spPr>
        <p:txBody>
          <a:bodyPr lIns="0" tIns="228600" rIns="0" bIns="457200">
            <a:normAutofit/>
          </a:bodyPr>
          <a:lstStyle>
            <a:lvl1pPr marL="0" indent="0" algn="ctr">
              <a:lnSpc>
                <a:spcPts val="2600"/>
              </a:lnSpc>
              <a:spcBef>
                <a:spcPts val="300"/>
              </a:spcBef>
              <a:spcAft>
                <a:spcPts val="300"/>
              </a:spcAft>
              <a:buFontTx/>
              <a:buNone/>
              <a:defRPr sz="16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5" name="Text Placeholder 17"/>
          <p:cNvSpPr>
            <a:spLocks noGrp="1"/>
          </p:cNvSpPr>
          <p:nvPr>
            <p:ph type="body" sz="quarter" idx="14" hasCustomPrompt="1"/>
          </p:nvPr>
        </p:nvSpPr>
        <p:spPr>
          <a:xfrm>
            <a:off x="4396994" y="3668306"/>
            <a:ext cx="3408772" cy="3189694"/>
          </a:xfrm>
        </p:spPr>
        <p:txBody>
          <a:bodyPr lIns="0" tIns="228600" rIns="0" bIns="457200">
            <a:normAutofit/>
          </a:bodyPr>
          <a:lstStyle>
            <a:lvl1pPr marL="0" indent="0" algn="ctr">
              <a:lnSpc>
                <a:spcPts val="2600"/>
              </a:lnSpc>
              <a:spcBef>
                <a:spcPts val="300"/>
              </a:spcBef>
              <a:spcAft>
                <a:spcPts val="300"/>
              </a:spcAft>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7" name="Text Placeholder 17"/>
          <p:cNvSpPr>
            <a:spLocks noGrp="1"/>
          </p:cNvSpPr>
          <p:nvPr>
            <p:ph type="body" sz="quarter" idx="15" hasCustomPrompt="1"/>
          </p:nvPr>
        </p:nvSpPr>
        <p:spPr>
          <a:xfrm>
            <a:off x="7984022" y="3665028"/>
            <a:ext cx="3414540" cy="3189694"/>
          </a:xfrm>
        </p:spPr>
        <p:txBody>
          <a:bodyPr lIns="0" tIns="228600" rIns="0" bIns="457200">
            <a:normAutofit/>
          </a:bodyPr>
          <a:lstStyle>
            <a:lvl1pPr marL="0" indent="0" algn="ctr">
              <a:lnSpc>
                <a:spcPts val="2600"/>
              </a:lnSpc>
              <a:spcBef>
                <a:spcPts val="300"/>
              </a:spcBef>
              <a:spcAft>
                <a:spcPts val="300"/>
              </a:spcAft>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30" name="Picture Placeholder 5"/>
          <p:cNvSpPr>
            <a:spLocks noGrp="1"/>
          </p:cNvSpPr>
          <p:nvPr>
            <p:ph type="pic" sz="quarter" idx="16"/>
          </p:nvPr>
        </p:nvSpPr>
        <p:spPr>
          <a:xfrm>
            <a:off x="816426" y="360517"/>
            <a:ext cx="3406273" cy="3304511"/>
          </a:xfrm>
        </p:spPr>
        <p:txBody>
          <a:bodyPr/>
          <a:lstStyle/>
          <a:p>
            <a:endParaRPr lang="en-US"/>
          </a:p>
        </p:txBody>
      </p:sp>
      <p:sp>
        <p:nvSpPr>
          <p:cNvPr id="31" name="Picture Placeholder 5"/>
          <p:cNvSpPr>
            <a:spLocks noGrp="1"/>
          </p:cNvSpPr>
          <p:nvPr>
            <p:ph type="pic" sz="quarter" idx="17"/>
          </p:nvPr>
        </p:nvSpPr>
        <p:spPr>
          <a:xfrm>
            <a:off x="4396993" y="360517"/>
            <a:ext cx="3408772" cy="3304511"/>
          </a:xfrm>
        </p:spPr>
        <p:txBody>
          <a:bodyPr/>
          <a:lstStyle/>
          <a:p>
            <a:endParaRPr lang="en-US"/>
          </a:p>
        </p:txBody>
      </p:sp>
      <p:sp>
        <p:nvSpPr>
          <p:cNvPr id="32" name="Picture Placeholder 5"/>
          <p:cNvSpPr>
            <a:spLocks noGrp="1"/>
          </p:cNvSpPr>
          <p:nvPr>
            <p:ph type="pic" sz="quarter" idx="18"/>
          </p:nvPr>
        </p:nvSpPr>
        <p:spPr>
          <a:xfrm>
            <a:off x="7984020" y="360517"/>
            <a:ext cx="3414541" cy="3304511"/>
          </a:xfrm>
        </p:spPr>
        <p:txBody>
          <a:bodyPr/>
          <a:lstStyle/>
          <a:p>
            <a:endParaRPr lang="en-US"/>
          </a:p>
        </p:txBody>
      </p:sp>
    </p:spTree>
    <p:extLst>
      <p:ext uri="{BB962C8B-B14F-4D97-AF65-F5344CB8AC3E}">
        <p14:creationId xmlns:p14="http://schemas.microsoft.com/office/powerpoint/2010/main" val="4244034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54403" y="-12213"/>
            <a:ext cx="8737597" cy="6858000"/>
          </a:xfrm>
        </p:spPr>
        <p:txBody>
          <a:bodyPr lIns="457200" tIns="457200" rIns="457200">
            <a:normAutofit/>
          </a:bodyPr>
          <a:lstStyle>
            <a:lvl1pPr marL="342900" indent="-342900">
              <a:buFont typeface="Arial"/>
              <a:buChar char="•"/>
              <a:defRPr sz="1600"/>
            </a:lvl1pPr>
            <a:lvl2pPr marL="742950" indent="-285750">
              <a:buFont typeface="Arial"/>
              <a:buChar char="•"/>
              <a:defRPr sz="1600"/>
            </a:lvl2pPr>
            <a:lvl3pPr marL="1143000" indent="-228600">
              <a:buFont typeface="Arial"/>
              <a:buChar char="•"/>
              <a:defRPr sz="1600"/>
            </a:lvl3pPr>
            <a:lvl4pPr marL="1600200" indent="-228600">
              <a:buFont typeface="Arial"/>
              <a:buChar char="•"/>
              <a:defRPr sz="1600"/>
            </a:lvl4pPr>
            <a:lvl5pPr marL="2057400" indent="-228600">
              <a:buFont typeface="Arial"/>
              <a:buChar char="•"/>
              <a:defRPr sz="1600"/>
            </a:lvl5pPr>
            <a:lvl6pPr>
              <a:defRPr sz="2000"/>
            </a:lvl6pPr>
            <a:lvl7pPr>
              <a:defRPr sz="2000"/>
            </a:lvl7pPr>
            <a:lvl8pPr>
              <a:defRPr sz="2000"/>
            </a:lvl8pPr>
            <a:lvl9pPr>
              <a:defRPr sz="2000"/>
            </a:lvl9pPr>
          </a:lstStyle>
          <a:p>
            <a:pPr lvl="0"/>
            <a:r>
              <a:rPr lang="en-US" dirty="0" smtClean="0"/>
              <a:t>Bullets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0" y="-8194"/>
            <a:ext cx="3454403" cy="6970631"/>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13561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rot="10800000">
            <a:off x="-1" y="3875311"/>
            <a:ext cx="12192000" cy="298268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lnSpc>
                <a:spcPts val="2000"/>
              </a:lnSpc>
            </a:pPr>
            <a:endParaRPr lang="en-US" sz="1600" kern="1200" dirty="0">
              <a:solidFill>
                <a:prstClr val="white"/>
              </a:solidFill>
            </a:endParaRPr>
          </a:p>
        </p:txBody>
      </p:sp>
      <p:sp>
        <p:nvSpPr>
          <p:cNvPr id="12" name="Text Placeholder 17"/>
          <p:cNvSpPr>
            <a:spLocks noGrp="1"/>
          </p:cNvSpPr>
          <p:nvPr>
            <p:ph type="body" sz="quarter" idx="13" hasCustomPrompt="1"/>
          </p:nvPr>
        </p:nvSpPr>
        <p:spPr>
          <a:xfrm>
            <a:off x="1" y="3875312"/>
            <a:ext cx="12192001" cy="2982688"/>
          </a:xfrm>
          <a:noFill/>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Paragraph text</a:t>
            </a:r>
          </a:p>
        </p:txBody>
      </p:sp>
      <p:sp>
        <p:nvSpPr>
          <p:cNvPr id="13" name="Isosceles Triangle 12"/>
          <p:cNvSpPr/>
          <p:nvPr/>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7" name="Isosceles Triangle 6"/>
          <p:cNvSpPr/>
          <p:nvPr userDrawn="1"/>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8" name="Title 1"/>
          <p:cNvSpPr>
            <a:spLocks noGrp="1"/>
          </p:cNvSpPr>
          <p:nvPr>
            <p:ph type="title"/>
          </p:nvPr>
        </p:nvSpPr>
        <p:spPr>
          <a:xfrm>
            <a:off x="1" y="2503711"/>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1557094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25"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200" cap="none" baseline="0">
                <a:solidFill>
                  <a:schemeClr val="bg1"/>
                </a:solidFill>
              </a:defRPr>
            </a:lvl1pPr>
          </a:lstStyle>
          <a:p>
            <a:endParaRPr lang="en-US" dirty="0"/>
          </a:p>
        </p:txBody>
      </p:sp>
      <p:sp>
        <p:nvSpPr>
          <p:cNvPr id="7" name="Rectangle 6"/>
          <p:cNvSpPr/>
          <p:nvPr/>
        </p:nvSpPr>
        <p:spPr>
          <a:xfrm>
            <a:off x="609600" y="2182656"/>
            <a:ext cx="10972800" cy="16369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8" name="Picture Placeholder 7"/>
          <p:cNvSpPr>
            <a:spLocks noGrp="1"/>
          </p:cNvSpPr>
          <p:nvPr>
            <p:ph type="pic" sz="quarter" idx="14"/>
          </p:nvPr>
        </p:nvSpPr>
        <p:spPr>
          <a:xfrm>
            <a:off x="609600"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3" name="Picture Placeholder 7"/>
          <p:cNvSpPr>
            <a:spLocks noGrp="1"/>
          </p:cNvSpPr>
          <p:nvPr>
            <p:ph type="pic" sz="quarter" idx="15"/>
          </p:nvPr>
        </p:nvSpPr>
        <p:spPr>
          <a:xfrm>
            <a:off x="3397532"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6" name="Picture Placeholder 7"/>
          <p:cNvSpPr>
            <a:spLocks noGrp="1"/>
          </p:cNvSpPr>
          <p:nvPr>
            <p:ph type="pic" sz="quarter" idx="16"/>
          </p:nvPr>
        </p:nvSpPr>
        <p:spPr>
          <a:xfrm>
            <a:off x="6184617"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7" name="Picture Placeholder 7"/>
          <p:cNvSpPr>
            <a:spLocks noGrp="1"/>
          </p:cNvSpPr>
          <p:nvPr>
            <p:ph type="pic" sz="quarter" idx="17"/>
          </p:nvPr>
        </p:nvSpPr>
        <p:spPr>
          <a:xfrm>
            <a:off x="8972549"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1" name="Picture Placeholder 7"/>
          <p:cNvSpPr>
            <a:spLocks noGrp="1"/>
          </p:cNvSpPr>
          <p:nvPr>
            <p:ph type="pic" sz="quarter" idx="18"/>
          </p:nvPr>
        </p:nvSpPr>
        <p:spPr>
          <a:xfrm>
            <a:off x="610848"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2" name="Picture Placeholder 7"/>
          <p:cNvSpPr>
            <a:spLocks noGrp="1"/>
          </p:cNvSpPr>
          <p:nvPr>
            <p:ph type="pic" sz="quarter" idx="19"/>
          </p:nvPr>
        </p:nvSpPr>
        <p:spPr>
          <a:xfrm>
            <a:off x="3398780"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3" name="Picture Placeholder 7"/>
          <p:cNvSpPr>
            <a:spLocks noGrp="1"/>
          </p:cNvSpPr>
          <p:nvPr>
            <p:ph type="pic" sz="quarter" idx="20"/>
          </p:nvPr>
        </p:nvSpPr>
        <p:spPr>
          <a:xfrm>
            <a:off x="6185865"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4" name="Picture Placeholder 7"/>
          <p:cNvSpPr>
            <a:spLocks noGrp="1"/>
          </p:cNvSpPr>
          <p:nvPr>
            <p:ph type="pic" sz="quarter" idx="21"/>
          </p:nvPr>
        </p:nvSpPr>
        <p:spPr>
          <a:xfrm>
            <a:off x="8973797"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4" name="Rectangle 13"/>
          <p:cNvSpPr/>
          <p:nvPr userDrawn="1"/>
        </p:nvSpPr>
        <p:spPr>
          <a:xfrm>
            <a:off x="609600" y="2182656"/>
            <a:ext cx="10972800" cy="16369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Tree>
    <p:extLst>
      <p:ext uri="{BB962C8B-B14F-4D97-AF65-F5344CB8AC3E}">
        <p14:creationId xmlns:p14="http://schemas.microsoft.com/office/powerpoint/2010/main" val="135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s">
    <p:spTree>
      <p:nvGrpSpPr>
        <p:cNvPr id="1" name=""/>
        <p:cNvGrpSpPr/>
        <p:nvPr/>
      </p:nvGrpSpPr>
      <p:grpSpPr>
        <a:xfrm>
          <a:off x="0" y="0"/>
          <a:ext cx="0" cy="0"/>
          <a:chOff x="0" y="0"/>
          <a:chExt cx="0" cy="0"/>
        </a:xfrm>
      </p:grpSpPr>
      <p:sp>
        <p:nvSpPr>
          <p:cNvPr id="16" name="Text Placeholder 15"/>
          <p:cNvSpPr>
            <a:spLocks noGrp="1"/>
          </p:cNvSpPr>
          <p:nvPr>
            <p:ph type="body" sz="quarter" idx="21" hasCustomPrompt="1"/>
          </p:nvPr>
        </p:nvSpPr>
        <p:spPr>
          <a:xfrm>
            <a:off x="3400135" y="2312106"/>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17" name="Text Placeholder 15"/>
          <p:cNvSpPr>
            <a:spLocks noGrp="1"/>
          </p:cNvSpPr>
          <p:nvPr>
            <p:ph type="body" sz="quarter" idx="22" hasCustomPrompt="1"/>
          </p:nvPr>
        </p:nvSpPr>
        <p:spPr>
          <a:xfrm>
            <a:off x="6185464" y="2317093"/>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18" name="Text Placeholder 15"/>
          <p:cNvSpPr>
            <a:spLocks noGrp="1"/>
          </p:cNvSpPr>
          <p:nvPr>
            <p:ph type="body" sz="quarter" idx="23" hasCustomPrompt="1"/>
          </p:nvPr>
        </p:nvSpPr>
        <p:spPr>
          <a:xfrm>
            <a:off x="8972550" y="2313210"/>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25" name="Picture Placeholder 24"/>
          <p:cNvSpPr>
            <a:spLocks noGrp="1"/>
          </p:cNvSpPr>
          <p:nvPr>
            <p:ph type="pic" sz="quarter" idx="27"/>
          </p:nvPr>
        </p:nvSpPr>
        <p:spPr>
          <a:xfrm>
            <a:off x="0" y="0"/>
            <a:ext cx="2855384" cy="6858000"/>
          </a:xfrm>
        </p:spPr>
        <p:txBody>
          <a:bodyPr/>
          <a:lstStyle/>
          <a:p>
            <a:r>
              <a:rPr lang="en-US" smtClean="0"/>
              <a:t>Drag picture to placeholder or click icon to add</a:t>
            </a:r>
            <a:endParaRPr lang="en-US" dirty="0"/>
          </a:p>
        </p:txBody>
      </p:sp>
      <p:sp>
        <p:nvSpPr>
          <p:cNvPr id="26" name="Text Placeholder 15"/>
          <p:cNvSpPr>
            <a:spLocks noGrp="1"/>
          </p:cNvSpPr>
          <p:nvPr>
            <p:ph type="body" sz="quarter" idx="28" hasCustomPrompt="1"/>
          </p:nvPr>
        </p:nvSpPr>
        <p:spPr>
          <a:xfrm>
            <a:off x="3402252" y="1898975"/>
            <a:ext cx="2607733" cy="352572"/>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27" name="Text Placeholder 15"/>
          <p:cNvSpPr>
            <a:spLocks noGrp="1"/>
          </p:cNvSpPr>
          <p:nvPr>
            <p:ph type="body" sz="quarter" idx="29" hasCustomPrompt="1"/>
          </p:nvPr>
        </p:nvSpPr>
        <p:spPr>
          <a:xfrm>
            <a:off x="6187582" y="1895769"/>
            <a:ext cx="2607733" cy="355779"/>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28" name="Text Placeholder 15"/>
          <p:cNvSpPr>
            <a:spLocks noGrp="1"/>
          </p:cNvSpPr>
          <p:nvPr>
            <p:ph type="body" sz="quarter" idx="30" hasCustomPrompt="1"/>
          </p:nvPr>
        </p:nvSpPr>
        <p:spPr>
          <a:xfrm>
            <a:off x="8970432" y="1900079"/>
            <a:ext cx="2607733" cy="351468"/>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0" name="Text Placeholder 15"/>
          <p:cNvSpPr>
            <a:spLocks noGrp="1"/>
          </p:cNvSpPr>
          <p:nvPr>
            <p:ph type="body" sz="quarter" idx="31" hasCustomPrompt="1"/>
          </p:nvPr>
        </p:nvSpPr>
        <p:spPr>
          <a:xfrm>
            <a:off x="3398018" y="4821115"/>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1" name="Text Placeholder 15"/>
          <p:cNvSpPr>
            <a:spLocks noGrp="1"/>
          </p:cNvSpPr>
          <p:nvPr>
            <p:ph type="body" sz="quarter" idx="32" hasCustomPrompt="1"/>
          </p:nvPr>
        </p:nvSpPr>
        <p:spPr>
          <a:xfrm>
            <a:off x="6183347" y="4817908"/>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2" name="Text Placeholder 15"/>
          <p:cNvSpPr>
            <a:spLocks noGrp="1"/>
          </p:cNvSpPr>
          <p:nvPr>
            <p:ph type="body" sz="quarter" idx="33" hasCustomPrompt="1"/>
          </p:nvPr>
        </p:nvSpPr>
        <p:spPr>
          <a:xfrm>
            <a:off x="8970432" y="4822219"/>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3" name="Text Placeholder 15"/>
          <p:cNvSpPr>
            <a:spLocks noGrp="1"/>
          </p:cNvSpPr>
          <p:nvPr>
            <p:ph type="body" sz="quarter" idx="34" hasCustomPrompt="1"/>
          </p:nvPr>
        </p:nvSpPr>
        <p:spPr>
          <a:xfrm>
            <a:off x="3400135" y="4407984"/>
            <a:ext cx="2607733" cy="352572"/>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4" name="Text Placeholder 15"/>
          <p:cNvSpPr>
            <a:spLocks noGrp="1"/>
          </p:cNvSpPr>
          <p:nvPr>
            <p:ph type="body" sz="quarter" idx="35" hasCustomPrompt="1"/>
          </p:nvPr>
        </p:nvSpPr>
        <p:spPr>
          <a:xfrm>
            <a:off x="6185464" y="4404778"/>
            <a:ext cx="2607733" cy="355779"/>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5" name="Text Placeholder 15"/>
          <p:cNvSpPr>
            <a:spLocks noGrp="1"/>
          </p:cNvSpPr>
          <p:nvPr>
            <p:ph type="body" sz="quarter" idx="36" hasCustomPrompt="1"/>
          </p:nvPr>
        </p:nvSpPr>
        <p:spPr>
          <a:xfrm>
            <a:off x="8972550" y="4409088"/>
            <a:ext cx="2607733" cy="351468"/>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9" name="Picture Placeholder 38"/>
          <p:cNvSpPr>
            <a:spLocks noGrp="1"/>
          </p:cNvSpPr>
          <p:nvPr>
            <p:ph type="pic" sz="quarter" idx="37"/>
          </p:nvPr>
        </p:nvSpPr>
        <p:spPr>
          <a:xfrm>
            <a:off x="3398018" y="1450292"/>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4" name="Picture Placeholder 38"/>
          <p:cNvSpPr>
            <a:spLocks noGrp="1"/>
          </p:cNvSpPr>
          <p:nvPr>
            <p:ph type="pic" sz="quarter" idx="38"/>
          </p:nvPr>
        </p:nvSpPr>
        <p:spPr>
          <a:xfrm>
            <a:off x="6187582" y="1442098"/>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5" name="Picture Placeholder 38"/>
          <p:cNvSpPr>
            <a:spLocks noGrp="1"/>
          </p:cNvSpPr>
          <p:nvPr>
            <p:ph type="pic" sz="quarter" idx="39"/>
          </p:nvPr>
        </p:nvSpPr>
        <p:spPr>
          <a:xfrm>
            <a:off x="8972550" y="1450292"/>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6" name="Picture Placeholder 38"/>
          <p:cNvSpPr>
            <a:spLocks noGrp="1"/>
          </p:cNvSpPr>
          <p:nvPr>
            <p:ph type="pic" sz="quarter" idx="40"/>
          </p:nvPr>
        </p:nvSpPr>
        <p:spPr>
          <a:xfrm>
            <a:off x="3398018"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7" name="Picture Placeholder 38"/>
          <p:cNvSpPr>
            <a:spLocks noGrp="1"/>
          </p:cNvSpPr>
          <p:nvPr>
            <p:ph type="pic" sz="quarter" idx="41"/>
          </p:nvPr>
        </p:nvSpPr>
        <p:spPr>
          <a:xfrm>
            <a:off x="6183347"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8" name="Picture Placeholder 38"/>
          <p:cNvSpPr>
            <a:spLocks noGrp="1"/>
          </p:cNvSpPr>
          <p:nvPr>
            <p:ph type="pic" sz="quarter" idx="42"/>
          </p:nvPr>
        </p:nvSpPr>
        <p:spPr>
          <a:xfrm>
            <a:off x="8970433"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 name="Title 3"/>
          <p:cNvSpPr>
            <a:spLocks noGrp="1"/>
          </p:cNvSpPr>
          <p:nvPr>
            <p:ph type="title"/>
          </p:nvPr>
        </p:nvSpPr>
        <p:spPr>
          <a:xfrm>
            <a:off x="2855384" y="-1"/>
            <a:ext cx="9336616" cy="1128001"/>
          </a:xfrm>
        </p:spPr>
        <p:txBody>
          <a:bodyPr/>
          <a:lstStyle/>
          <a:p>
            <a:r>
              <a:rPr lang="en-US" smtClean="0"/>
              <a:t>Click to edit Master title style</a:t>
            </a:r>
            <a:endParaRPr lang="en-US"/>
          </a:p>
        </p:txBody>
      </p:sp>
    </p:spTree>
    <p:extLst>
      <p:ext uri="{BB962C8B-B14F-4D97-AF65-F5344CB8AC3E}">
        <p14:creationId xmlns:p14="http://schemas.microsoft.com/office/powerpoint/2010/main" val="3872901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Paragraph">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a:xfrm rot="10800000">
            <a:off x="-1" y="3875311"/>
            <a:ext cx="12192000" cy="298268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12" name="Text Placeholder 17"/>
          <p:cNvSpPr>
            <a:spLocks noGrp="1"/>
          </p:cNvSpPr>
          <p:nvPr>
            <p:ph type="body" sz="quarter" idx="13" hasCustomPrompt="1"/>
          </p:nvPr>
        </p:nvSpPr>
        <p:spPr>
          <a:xfrm>
            <a:off x="1" y="3875312"/>
            <a:ext cx="12192001" cy="2982688"/>
          </a:xfrm>
          <a:noFill/>
        </p:spPr>
        <p:txBody>
          <a:bodyPr lIns="457200" tIns="457200" rIns="457200" bIns="457200">
            <a:normAutofit/>
          </a:bodyPr>
          <a:lstStyle>
            <a:lvl1pPr marL="0" indent="0">
              <a:lnSpc>
                <a:spcPts val="2600"/>
              </a:lnSpc>
              <a:spcBef>
                <a:spcPts val="300"/>
              </a:spcBef>
              <a:spcAft>
                <a:spcPts val="300"/>
              </a:spcAft>
              <a:buFontTx/>
              <a:buNone/>
              <a:defRPr sz="20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Paragraph text</a:t>
            </a:r>
          </a:p>
        </p:txBody>
      </p:sp>
      <p:sp>
        <p:nvSpPr>
          <p:cNvPr id="13" name="Isosceles Triangle 12"/>
          <p:cNvSpPr/>
          <p:nvPr userDrawn="1"/>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6" name="Title 1"/>
          <p:cNvSpPr>
            <a:spLocks noGrp="1"/>
          </p:cNvSpPr>
          <p:nvPr>
            <p:ph type="title"/>
          </p:nvPr>
        </p:nvSpPr>
        <p:spPr>
          <a:xfrm>
            <a:off x="1" y="2499003"/>
            <a:ext cx="12192000" cy="1371600"/>
          </a:xfrm>
          <a:solidFill>
            <a:schemeClr val="tx1">
              <a:lumMod val="60000"/>
              <a:lumOff val="40000"/>
            </a:schemeClr>
          </a:solidFill>
        </p:spPr>
        <p:txBody>
          <a:bodyPr anchor="ctr" anchorCtr="0">
            <a:normAutofit/>
          </a:bodyPr>
          <a:lstStyle>
            <a:lvl1pPr>
              <a:defRPr sz="3200" cap="none" baseline="0">
                <a:solidFill>
                  <a:schemeClr val="bg1"/>
                </a:solidFill>
              </a:defRPr>
            </a:lvl1pPr>
          </a:lstStyle>
          <a:p>
            <a:endParaRPr lang="en-US" dirty="0"/>
          </a:p>
        </p:txBody>
      </p:sp>
    </p:spTree>
    <p:extLst>
      <p:ext uri="{BB962C8B-B14F-4D97-AF65-F5344CB8AC3E}">
        <p14:creationId xmlns:p14="http://schemas.microsoft.com/office/powerpoint/2010/main" val="174193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Large Image">
    <p:spTree>
      <p:nvGrpSpPr>
        <p:cNvPr id="1" name=""/>
        <p:cNvGrpSpPr/>
        <p:nvPr/>
      </p:nvGrpSpPr>
      <p:grpSpPr>
        <a:xfrm>
          <a:off x="0" y="0"/>
          <a:ext cx="0" cy="0"/>
          <a:chOff x="0" y="0"/>
          <a:chExt cx="0" cy="0"/>
        </a:xfrm>
      </p:grpSpPr>
      <p:sp>
        <p:nvSpPr>
          <p:cNvPr id="20" name="Shape 20"/>
          <p:cNvSpPr>
            <a:spLocks noGrp="1"/>
          </p:cNvSpPr>
          <p:nvPr>
            <p:ph type="body" idx="1"/>
          </p:nvPr>
        </p:nvSpPr>
        <p:spPr>
          <a:xfrm>
            <a:off x="0" y="1363406"/>
            <a:ext cx="12192000" cy="5494594"/>
          </a:xfrm>
          <a:prstGeom prst="rect">
            <a:avLst/>
          </a:prstGeom>
        </p:spPr>
        <p:txBody>
          <a:bodyPr lIns="457200" tIns="457200" rIns="457200" bIns="457200"/>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pic" sz="quarter" idx="13"/>
          </p:nvPr>
        </p:nvSpPr>
        <p:spPr>
          <a:xfrm>
            <a:off x="0" y="1"/>
            <a:ext cx="12192000" cy="1363663"/>
          </a:xfrm>
          <a:prstGeom prst="rect">
            <a:avLst/>
          </a:prstGeom>
        </p:spPr>
        <p:txBody>
          <a:bodyPr lIns="91439" rIns="91439">
            <a:noAutofit/>
          </a:bodyPr>
          <a:lstStyle/>
          <a:p>
            <a:endParaRPr/>
          </a:p>
        </p:txBody>
      </p:sp>
      <p:sp>
        <p:nvSpPr>
          <p:cNvPr id="22" name="Shape 22"/>
          <p:cNvSpPr>
            <a:spLocks noGrp="1"/>
          </p:cNvSpPr>
          <p:nvPr>
            <p:ph type="pic" sz="quarter" idx="14"/>
          </p:nvPr>
        </p:nvSpPr>
        <p:spPr>
          <a:xfrm>
            <a:off x="0" y="5849937"/>
            <a:ext cx="12192000" cy="1008063"/>
          </a:xfrm>
          <a:prstGeom prst="rect">
            <a:avLst/>
          </a:prstGeom>
        </p:spPr>
        <p:txBody>
          <a:bodyPr lIns="91439" rIns="91439">
            <a:noAutofit/>
          </a:bodyPr>
          <a:lstStyle/>
          <a:p>
            <a:endParaRPr/>
          </a:p>
        </p:txBody>
      </p:sp>
      <p:sp>
        <p:nvSpPr>
          <p:cNvPr id="23" name="Shape 23"/>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BBDAC-1E5D-A64B-9269-24C859218EAB}" type="datetimeFigureOut">
              <a:rPr lang="en-US" smtClean="0">
                <a:solidFill>
                  <a:srgbClr val="464646">
                    <a:tint val="75000"/>
                  </a:srgbClr>
                </a:solidFill>
              </a:rPr>
              <a:pPr/>
              <a:t>5/22/2017</a:t>
            </a:fld>
            <a:endParaRPr lang="en-US" dirty="0">
              <a:solidFill>
                <a:srgbClr val="46464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464646">
                  <a:tint val="75000"/>
                </a:srgbClr>
              </a:solidFill>
            </a:endParaRPr>
          </a:p>
        </p:txBody>
      </p:sp>
      <p:sp>
        <p:nvSpPr>
          <p:cNvPr id="5" name="Slide Number Placeholder 4"/>
          <p:cNvSpPr>
            <a:spLocks noGrp="1"/>
          </p:cNvSpPr>
          <p:nvPr>
            <p:ph type="sldNum" sz="quarter" idx="12"/>
          </p:nvPr>
        </p:nvSpPr>
        <p:spPr/>
        <p:txBody>
          <a:bodyPr/>
          <a:lstStyle/>
          <a:p>
            <a:fld id="{684F0C22-42F3-1C4F-91CD-6D064EDDF109}" type="slidenum">
              <a:rPr lang="en-US" smtClean="0">
                <a:solidFill>
                  <a:srgbClr val="464646">
                    <a:tint val="75000"/>
                  </a:srgbClr>
                </a:solidFill>
              </a:rPr>
              <a:pPr/>
              <a:t>‹#›</a:t>
            </a:fld>
            <a:endParaRPr lang="en-US" dirty="0">
              <a:solidFill>
                <a:srgbClr val="464646">
                  <a:tint val="75000"/>
                </a:srgbClr>
              </a:solidFill>
            </a:endParaRPr>
          </a:p>
        </p:txBody>
      </p:sp>
    </p:spTree>
    <p:extLst>
      <p:ext uri="{BB962C8B-B14F-4D97-AF65-F5344CB8AC3E}">
        <p14:creationId xmlns:p14="http://schemas.microsoft.com/office/powerpoint/2010/main" val="105818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
        <p:nvSpPr>
          <p:cNvPr id="2" name="Title 1"/>
          <p:cNvSpPr>
            <a:spLocks noGrp="1"/>
          </p:cNvSpPr>
          <p:nvPr>
            <p:ph type="title"/>
          </p:nvPr>
        </p:nvSpPr>
        <p:spPr>
          <a:xfrm>
            <a:off x="2255573" y="274639"/>
            <a:ext cx="9326828" cy="1143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2255571" y="1600201"/>
            <a:ext cx="7010400" cy="4876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9683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rizontal Layout">
    <p:spTree>
      <p:nvGrpSpPr>
        <p:cNvPr id="1" name=""/>
        <p:cNvGrpSpPr/>
        <p:nvPr/>
      </p:nvGrpSpPr>
      <p:grpSpPr>
        <a:xfrm>
          <a:off x="0" y="0"/>
          <a:ext cx="0" cy="0"/>
          <a:chOff x="0" y="0"/>
          <a:chExt cx="0" cy="0"/>
        </a:xfrm>
      </p:grpSpPr>
      <p:sp>
        <p:nvSpPr>
          <p:cNvPr id="16" name="Text Placeholder 17"/>
          <p:cNvSpPr>
            <a:spLocks noGrp="1"/>
          </p:cNvSpPr>
          <p:nvPr>
            <p:ph type="body" sz="quarter" idx="13" hasCustomPrompt="1"/>
          </p:nvPr>
        </p:nvSpPr>
        <p:spPr>
          <a:xfrm>
            <a:off x="976924" y="1363407"/>
            <a:ext cx="10119360" cy="5494593"/>
          </a:xfrm>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7"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2907412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6" name="Text Placeholder 17"/>
          <p:cNvSpPr>
            <a:spLocks noGrp="1"/>
          </p:cNvSpPr>
          <p:nvPr>
            <p:ph type="body" sz="quarter" idx="13" hasCustomPrompt="1"/>
          </p:nvPr>
        </p:nvSpPr>
        <p:spPr>
          <a:xfrm>
            <a:off x="0" y="1363407"/>
            <a:ext cx="12192000" cy="5494593"/>
          </a:xfrm>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3" name="Picture Placeholder 2"/>
          <p:cNvSpPr>
            <a:spLocks noGrp="1"/>
          </p:cNvSpPr>
          <p:nvPr>
            <p:ph type="pic" sz="quarter" idx="14"/>
          </p:nvPr>
        </p:nvSpPr>
        <p:spPr>
          <a:xfrm>
            <a:off x="0" y="1"/>
            <a:ext cx="12192000" cy="1363663"/>
          </a:xfrm>
          <a:solidFill>
            <a:schemeClr val="tx1">
              <a:lumMod val="60000"/>
              <a:lumOff val="40000"/>
            </a:schemeClr>
          </a:solidFill>
        </p:spPr>
        <p:txBody>
          <a:bodyPr/>
          <a:lstStyle/>
          <a:p>
            <a:endParaRPr lang="en-US"/>
          </a:p>
        </p:txBody>
      </p:sp>
      <p:sp>
        <p:nvSpPr>
          <p:cNvPr id="11" name="Picture Placeholder 2"/>
          <p:cNvSpPr>
            <a:spLocks noGrp="1"/>
          </p:cNvSpPr>
          <p:nvPr>
            <p:ph type="pic" sz="quarter" idx="15"/>
          </p:nvPr>
        </p:nvSpPr>
        <p:spPr>
          <a:xfrm>
            <a:off x="0" y="5849937"/>
            <a:ext cx="12192000" cy="1008062"/>
          </a:xfrm>
          <a:noFill/>
        </p:spPr>
        <p:txBody>
          <a:bodyPr/>
          <a:lstStyle/>
          <a:p>
            <a:endParaRPr lang="en-US"/>
          </a:p>
        </p:txBody>
      </p:sp>
    </p:spTree>
    <p:extLst>
      <p:ext uri="{BB962C8B-B14F-4D97-AF65-F5344CB8AC3E}">
        <p14:creationId xmlns:p14="http://schemas.microsoft.com/office/powerpoint/2010/main" val="274563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
        <p:nvSpPr>
          <p:cNvPr id="8" name="Isosceles Triangle 7"/>
          <p:cNvSpPr/>
          <p:nvPr/>
        </p:nvSpPr>
        <p:spPr>
          <a:xfrm rot="10800000">
            <a:off x="5682107" y="1216626"/>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5" name="Isosceles Triangle 4"/>
          <p:cNvSpPr/>
          <p:nvPr userDrawn="1"/>
        </p:nvSpPr>
        <p:spPr>
          <a:xfrm rot="10800000">
            <a:off x="5682107" y="1216626"/>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3" name="Media Placeholder 2"/>
          <p:cNvSpPr>
            <a:spLocks noGrp="1"/>
          </p:cNvSpPr>
          <p:nvPr>
            <p:ph type="media" sz="quarter" idx="10"/>
          </p:nvPr>
        </p:nvSpPr>
        <p:spPr>
          <a:xfrm>
            <a:off x="1103398" y="1958975"/>
            <a:ext cx="10094452" cy="3867150"/>
          </a:xfrm>
        </p:spPr>
        <p:txBody>
          <a:bodyPr/>
          <a:lstStyle/>
          <a:p>
            <a:endParaRPr lang="en-US"/>
          </a:p>
        </p:txBody>
      </p:sp>
    </p:spTree>
    <p:extLst>
      <p:ext uri="{BB962C8B-B14F-4D97-AF65-F5344CB8AC3E}">
        <p14:creationId xmlns:p14="http://schemas.microsoft.com/office/powerpoint/2010/main" val="1864717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Column Layout">
    <p:bg>
      <p:bgPr>
        <a:solidFill>
          <a:srgbClr val="464646"/>
        </a:solidFill>
        <a:effectLst/>
      </p:bgPr>
    </p:bg>
    <p:spTree>
      <p:nvGrpSpPr>
        <p:cNvPr id="1" name=""/>
        <p:cNvGrpSpPr/>
        <p:nvPr/>
      </p:nvGrpSpPr>
      <p:grpSpPr>
        <a:xfrm>
          <a:off x="0" y="0"/>
          <a:ext cx="0" cy="0"/>
          <a:chOff x="0" y="0"/>
          <a:chExt cx="0" cy="0"/>
        </a:xfrm>
      </p:grpSpPr>
      <p:sp>
        <p:nvSpPr>
          <p:cNvPr id="14" name="Text Placeholder 17"/>
          <p:cNvSpPr>
            <a:spLocks noGrp="1"/>
          </p:cNvSpPr>
          <p:nvPr>
            <p:ph type="body" sz="quarter" idx="13" hasCustomPrompt="1"/>
          </p:nvPr>
        </p:nvSpPr>
        <p:spPr>
          <a:xfrm>
            <a:off x="816469" y="3668306"/>
            <a:ext cx="3406855" cy="3189694"/>
          </a:xfrm>
        </p:spPr>
        <p:txBody>
          <a:bodyPr lIns="0" tIns="228600" rIns="0" bIns="457200">
            <a:normAutofit/>
          </a:bodyPr>
          <a:lstStyle>
            <a:lvl1pPr marL="0" indent="0" algn="ctr">
              <a:lnSpc>
                <a:spcPts val="2600"/>
              </a:lnSpc>
              <a:spcBef>
                <a:spcPts val="300"/>
              </a:spcBef>
              <a:spcAft>
                <a:spcPts val="300"/>
              </a:spcAft>
              <a:buFontTx/>
              <a:buNone/>
              <a:defRPr sz="16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5" name="Text Placeholder 17"/>
          <p:cNvSpPr>
            <a:spLocks noGrp="1"/>
          </p:cNvSpPr>
          <p:nvPr>
            <p:ph type="body" sz="quarter" idx="14" hasCustomPrompt="1"/>
          </p:nvPr>
        </p:nvSpPr>
        <p:spPr>
          <a:xfrm>
            <a:off x="4396994" y="3668306"/>
            <a:ext cx="3408772" cy="3189694"/>
          </a:xfrm>
        </p:spPr>
        <p:txBody>
          <a:bodyPr lIns="0" tIns="228600" rIns="0" bIns="457200">
            <a:normAutofit/>
          </a:bodyPr>
          <a:lstStyle>
            <a:lvl1pPr marL="0" indent="0" algn="ctr">
              <a:lnSpc>
                <a:spcPts val="2600"/>
              </a:lnSpc>
              <a:spcBef>
                <a:spcPts val="300"/>
              </a:spcBef>
              <a:spcAft>
                <a:spcPts val="300"/>
              </a:spcAft>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17" name="Text Placeholder 17"/>
          <p:cNvSpPr>
            <a:spLocks noGrp="1"/>
          </p:cNvSpPr>
          <p:nvPr>
            <p:ph type="body" sz="quarter" idx="15" hasCustomPrompt="1"/>
          </p:nvPr>
        </p:nvSpPr>
        <p:spPr>
          <a:xfrm>
            <a:off x="7984022" y="3665028"/>
            <a:ext cx="3414540" cy="3189694"/>
          </a:xfrm>
        </p:spPr>
        <p:txBody>
          <a:bodyPr lIns="0" tIns="228600" rIns="0" bIns="457200">
            <a:normAutofit/>
          </a:bodyPr>
          <a:lstStyle>
            <a:lvl1pPr marL="0" indent="0" algn="ctr">
              <a:lnSpc>
                <a:spcPts val="2600"/>
              </a:lnSpc>
              <a:spcBef>
                <a:spcPts val="300"/>
              </a:spcBef>
              <a:spcAft>
                <a:spcPts val="300"/>
              </a:spcAft>
              <a:buFontTx/>
              <a:buNone/>
              <a:defRPr sz="16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Enter paragraph text</a:t>
            </a:r>
          </a:p>
        </p:txBody>
      </p:sp>
      <p:sp>
        <p:nvSpPr>
          <p:cNvPr id="30" name="Picture Placeholder 5"/>
          <p:cNvSpPr>
            <a:spLocks noGrp="1"/>
          </p:cNvSpPr>
          <p:nvPr>
            <p:ph type="pic" sz="quarter" idx="16"/>
          </p:nvPr>
        </p:nvSpPr>
        <p:spPr>
          <a:xfrm>
            <a:off x="816426" y="360517"/>
            <a:ext cx="3406273" cy="3304511"/>
          </a:xfrm>
        </p:spPr>
        <p:txBody>
          <a:bodyPr/>
          <a:lstStyle/>
          <a:p>
            <a:endParaRPr lang="en-US"/>
          </a:p>
        </p:txBody>
      </p:sp>
      <p:sp>
        <p:nvSpPr>
          <p:cNvPr id="31" name="Picture Placeholder 5"/>
          <p:cNvSpPr>
            <a:spLocks noGrp="1"/>
          </p:cNvSpPr>
          <p:nvPr>
            <p:ph type="pic" sz="quarter" idx="17"/>
          </p:nvPr>
        </p:nvSpPr>
        <p:spPr>
          <a:xfrm>
            <a:off x="4396993" y="360517"/>
            <a:ext cx="3408772" cy="3304511"/>
          </a:xfrm>
        </p:spPr>
        <p:txBody>
          <a:bodyPr/>
          <a:lstStyle/>
          <a:p>
            <a:endParaRPr lang="en-US"/>
          </a:p>
        </p:txBody>
      </p:sp>
      <p:sp>
        <p:nvSpPr>
          <p:cNvPr id="32" name="Picture Placeholder 5"/>
          <p:cNvSpPr>
            <a:spLocks noGrp="1"/>
          </p:cNvSpPr>
          <p:nvPr>
            <p:ph type="pic" sz="quarter" idx="18"/>
          </p:nvPr>
        </p:nvSpPr>
        <p:spPr>
          <a:xfrm>
            <a:off x="7984020" y="360517"/>
            <a:ext cx="3414541" cy="3304511"/>
          </a:xfrm>
        </p:spPr>
        <p:txBody>
          <a:bodyPr/>
          <a:lstStyle/>
          <a:p>
            <a:endParaRPr lang="en-US"/>
          </a:p>
        </p:txBody>
      </p:sp>
    </p:spTree>
    <p:extLst>
      <p:ext uri="{BB962C8B-B14F-4D97-AF65-F5344CB8AC3E}">
        <p14:creationId xmlns:p14="http://schemas.microsoft.com/office/powerpoint/2010/main" val="3597769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54403" y="-12213"/>
            <a:ext cx="8737597" cy="6858000"/>
          </a:xfrm>
        </p:spPr>
        <p:txBody>
          <a:bodyPr lIns="457200" tIns="457200" rIns="457200">
            <a:normAutofit/>
          </a:bodyPr>
          <a:lstStyle>
            <a:lvl1pPr marL="342900" indent="-342900">
              <a:buFont typeface="Arial"/>
              <a:buChar char="•"/>
              <a:defRPr sz="1600"/>
            </a:lvl1pPr>
            <a:lvl2pPr marL="742950" indent="-285750">
              <a:buFont typeface="Arial"/>
              <a:buChar char="•"/>
              <a:defRPr sz="1600"/>
            </a:lvl2pPr>
            <a:lvl3pPr marL="1143000" indent="-228600">
              <a:buFont typeface="Arial"/>
              <a:buChar char="•"/>
              <a:defRPr sz="1600"/>
            </a:lvl3pPr>
            <a:lvl4pPr marL="1600200" indent="-228600">
              <a:buFont typeface="Arial"/>
              <a:buChar char="•"/>
              <a:defRPr sz="1600"/>
            </a:lvl4pPr>
            <a:lvl5pPr marL="2057400" indent="-228600">
              <a:buFont typeface="Arial"/>
              <a:buChar char="•"/>
              <a:defRPr sz="1600"/>
            </a:lvl5pPr>
            <a:lvl6pPr>
              <a:defRPr sz="2000"/>
            </a:lvl6pPr>
            <a:lvl7pPr>
              <a:defRPr sz="2000"/>
            </a:lvl7pPr>
            <a:lvl8pPr>
              <a:defRPr sz="2000"/>
            </a:lvl8pPr>
            <a:lvl9pPr>
              <a:defRPr sz="2000"/>
            </a:lvl9pPr>
          </a:lstStyle>
          <a:p>
            <a:pPr lvl="0"/>
            <a:r>
              <a:rPr lang="en-US" dirty="0" smtClean="0"/>
              <a:t>Bullets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0" y="-8194"/>
            <a:ext cx="3454403" cy="6970631"/>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209517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rot="10800000">
            <a:off x="-1" y="3875311"/>
            <a:ext cx="12192000" cy="298268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lnSpc>
                <a:spcPts val="2000"/>
              </a:lnSpc>
            </a:pPr>
            <a:endParaRPr lang="en-US" sz="1600" kern="1200" dirty="0">
              <a:solidFill>
                <a:prstClr val="white"/>
              </a:solidFill>
            </a:endParaRPr>
          </a:p>
        </p:txBody>
      </p:sp>
      <p:sp>
        <p:nvSpPr>
          <p:cNvPr id="12" name="Text Placeholder 17"/>
          <p:cNvSpPr>
            <a:spLocks noGrp="1"/>
          </p:cNvSpPr>
          <p:nvPr>
            <p:ph type="body" sz="quarter" idx="13" hasCustomPrompt="1"/>
          </p:nvPr>
        </p:nvSpPr>
        <p:spPr>
          <a:xfrm>
            <a:off x="1" y="3875312"/>
            <a:ext cx="12192001" cy="2982688"/>
          </a:xfrm>
          <a:noFill/>
        </p:spPr>
        <p:txBody>
          <a:bodyPr lIns="457200" tIns="457200" rIns="457200" bIns="457200">
            <a:normAutofit/>
          </a:bodyPr>
          <a:lstStyle>
            <a:lvl1pPr marL="0" indent="0">
              <a:lnSpc>
                <a:spcPts val="2000"/>
              </a:lnSpc>
              <a:spcBef>
                <a:spcPts val="300"/>
              </a:spcBef>
              <a:spcAft>
                <a:spcPts val="300"/>
              </a:spcAft>
              <a:buFontTx/>
              <a:buNone/>
              <a:defRPr sz="16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Paragraph text</a:t>
            </a:r>
          </a:p>
        </p:txBody>
      </p:sp>
      <p:sp>
        <p:nvSpPr>
          <p:cNvPr id="13" name="Isosceles Triangle 12"/>
          <p:cNvSpPr/>
          <p:nvPr/>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7" name="Isosceles Triangle 6"/>
          <p:cNvSpPr/>
          <p:nvPr userDrawn="1"/>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8" name="Title 1"/>
          <p:cNvSpPr>
            <a:spLocks noGrp="1"/>
          </p:cNvSpPr>
          <p:nvPr>
            <p:ph type="title"/>
          </p:nvPr>
        </p:nvSpPr>
        <p:spPr>
          <a:xfrm>
            <a:off x="1" y="2503711"/>
            <a:ext cx="12192000" cy="1371600"/>
          </a:xfrm>
          <a:solidFill>
            <a:schemeClr val="tx1">
              <a:lumMod val="60000"/>
              <a:lumOff val="40000"/>
            </a:schemeClr>
          </a:solidFill>
        </p:spPr>
        <p:txBody>
          <a:bodyPr anchor="ctr" anchorCtr="0">
            <a:normAutofit/>
          </a:bodyPr>
          <a:lstStyle>
            <a:lvl1pPr>
              <a:defRPr sz="3000" cap="none" baseline="0">
                <a:solidFill>
                  <a:schemeClr val="bg1"/>
                </a:solidFill>
              </a:defRPr>
            </a:lvl1pPr>
          </a:lstStyle>
          <a:p>
            <a:endParaRPr lang="en-US" dirty="0"/>
          </a:p>
        </p:txBody>
      </p:sp>
    </p:spTree>
    <p:extLst>
      <p:ext uri="{BB962C8B-B14F-4D97-AF65-F5344CB8AC3E}">
        <p14:creationId xmlns:p14="http://schemas.microsoft.com/office/powerpoint/2010/main" val="34985533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p:spTree>
      <p:nvGrpSpPr>
        <p:cNvPr id="1" name=""/>
        <p:cNvGrpSpPr/>
        <p:nvPr/>
      </p:nvGrpSpPr>
      <p:grpSpPr>
        <a:xfrm>
          <a:off x="0" y="0"/>
          <a:ext cx="0" cy="0"/>
          <a:chOff x="0" y="0"/>
          <a:chExt cx="0" cy="0"/>
        </a:xfrm>
      </p:grpSpPr>
      <p:sp>
        <p:nvSpPr>
          <p:cNvPr id="25" name="Title 1"/>
          <p:cNvSpPr>
            <a:spLocks noGrp="1"/>
          </p:cNvSpPr>
          <p:nvPr>
            <p:ph type="title"/>
          </p:nvPr>
        </p:nvSpPr>
        <p:spPr>
          <a:xfrm>
            <a:off x="0" y="-8194"/>
            <a:ext cx="12192000" cy="1371600"/>
          </a:xfrm>
          <a:solidFill>
            <a:schemeClr val="tx1">
              <a:lumMod val="60000"/>
              <a:lumOff val="40000"/>
            </a:schemeClr>
          </a:solidFill>
        </p:spPr>
        <p:txBody>
          <a:bodyPr anchor="ctr" anchorCtr="0">
            <a:normAutofit/>
          </a:bodyPr>
          <a:lstStyle>
            <a:lvl1pPr>
              <a:defRPr sz="3200" cap="none" baseline="0">
                <a:solidFill>
                  <a:schemeClr val="bg1"/>
                </a:solidFill>
              </a:defRPr>
            </a:lvl1pPr>
          </a:lstStyle>
          <a:p>
            <a:endParaRPr lang="en-US" dirty="0"/>
          </a:p>
        </p:txBody>
      </p:sp>
      <p:sp>
        <p:nvSpPr>
          <p:cNvPr id="7" name="Rectangle 6"/>
          <p:cNvSpPr/>
          <p:nvPr/>
        </p:nvSpPr>
        <p:spPr>
          <a:xfrm>
            <a:off x="609600" y="2182656"/>
            <a:ext cx="10972800" cy="16369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8" name="Picture Placeholder 7"/>
          <p:cNvSpPr>
            <a:spLocks noGrp="1"/>
          </p:cNvSpPr>
          <p:nvPr>
            <p:ph type="pic" sz="quarter" idx="14"/>
          </p:nvPr>
        </p:nvSpPr>
        <p:spPr>
          <a:xfrm>
            <a:off x="609600"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3" name="Picture Placeholder 7"/>
          <p:cNvSpPr>
            <a:spLocks noGrp="1"/>
          </p:cNvSpPr>
          <p:nvPr>
            <p:ph type="pic" sz="quarter" idx="15"/>
          </p:nvPr>
        </p:nvSpPr>
        <p:spPr>
          <a:xfrm>
            <a:off x="3397532"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6" name="Picture Placeholder 7"/>
          <p:cNvSpPr>
            <a:spLocks noGrp="1"/>
          </p:cNvSpPr>
          <p:nvPr>
            <p:ph type="pic" sz="quarter" idx="16"/>
          </p:nvPr>
        </p:nvSpPr>
        <p:spPr>
          <a:xfrm>
            <a:off x="6184617"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7" name="Picture Placeholder 7"/>
          <p:cNvSpPr>
            <a:spLocks noGrp="1"/>
          </p:cNvSpPr>
          <p:nvPr>
            <p:ph type="pic" sz="quarter" idx="17"/>
          </p:nvPr>
        </p:nvSpPr>
        <p:spPr>
          <a:xfrm>
            <a:off x="8972549" y="1650536"/>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1" name="Picture Placeholder 7"/>
          <p:cNvSpPr>
            <a:spLocks noGrp="1"/>
          </p:cNvSpPr>
          <p:nvPr>
            <p:ph type="pic" sz="quarter" idx="18"/>
          </p:nvPr>
        </p:nvSpPr>
        <p:spPr>
          <a:xfrm>
            <a:off x="610848"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2" name="Picture Placeholder 7"/>
          <p:cNvSpPr>
            <a:spLocks noGrp="1"/>
          </p:cNvSpPr>
          <p:nvPr>
            <p:ph type="pic" sz="quarter" idx="19"/>
          </p:nvPr>
        </p:nvSpPr>
        <p:spPr>
          <a:xfrm>
            <a:off x="3398780"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3" name="Picture Placeholder 7"/>
          <p:cNvSpPr>
            <a:spLocks noGrp="1"/>
          </p:cNvSpPr>
          <p:nvPr>
            <p:ph type="pic" sz="quarter" idx="20"/>
          </p:nvPr>
        </p:nvSpPr>
        <p:spPr>
          <a:xfrm>
            <a:off x="6185865"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24" name="Picture Placeholder 7"/>
          <p:cNvSpPr>
            <a:spLocks noGrp="1"/>
          </p:cNvSpPr>
          <p:nvPr>
            <p:ph type="pic" sz="quarter" idx="21"/>
          </p:nvPr>
        </p:nvSpPr>
        <p:spPr>
          <a:xfrm>
            <a:off x="8973797" y="3736622"/>
            <a:ext cx="2609088" cy="1956816"/>
          </a:xfrm>
          <a:noFill/>
        </p:spPr>
        <p:txBody>
          <a:bodyPr>
            <a:normAutofit/>
          </a:bodyPr>
          <a:lstStyle>
            <a:lvl1pPr>
              <a:defRPr sz="1600" b="1" i="0">
                <a:solidFill>
                  <a:schemeClr val="bg1"/>
                </a:solidFill>
              </a:defRPr>
            </a:lvl1pPr>
          </a:lstStyle>
          <a:p>
            <a:r>
              <a:rPr lang="en-US" smtClean="0"/>
              <a:t>Drag picture to placeholder or click icon to add</a:t>
            </a:r>
            <a:endParaRPr lang="en-US" dirty="0"/>
          </a:p>
        </p:txBody>
      </p:sp>
      <p:sp>
        <p:nvSpPr>
          <p:cNvPr id="14" name="Rectangle 13"/>
          <p:cNvSpPr/>
          <p:nvPr userDrawn="1"/>
        </p:nvSpPr>
        <p:spPr>
          <a:xfrm>
            <a:off x="609600" y="2182656"/>
            <a:ext cx="10972800" cy="16369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Tree>
    <p:extLst>
      <p:ext uri="{BB962C8B-B14F-4D97-AF65-F5344CB8AC3E}">
        <p14:creationId xmlns:p14="http://schemas.microsoft.com/office/powerpoint/2010/main" val="3473671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atures">
    <p:spTree>
      <p:nvGrpSpPr>
        <p:cNvPr id="1" name=""/>
        <p:cNvGrpSpPr/>
        <p:nvPr/>
      </p:nvGrpSpPr>
      <p:grpSpPr>
        <a:xfrm>
          <a:off x="0" y="0"/>
          <a:ext cx="0" cy="0"/>
          <a:chOff x="0" y="0"/>
          <a:chExt cx="0" cy="0"/>
        </a:xfrm>
      </p:grpSpPr>
      <p:sp>
        <p:nvSpPr>
          <p:cNvPr id="16" name="Text Placeholder 15"/>
          <p:cNvSpPr>
            <a:spLocks noGrp="1"/>
          </p:cNvSpPr>
          <p:nvPr>
            <p:ph type="body" sz="quarter" idx="21" hasCustomPrompt="1"/>
          </p:nvPr>
        </p:nvSpPr>
        <p:spPr>
          <a:xfrm>
            <a:off x="3400135" y="2312106"/>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17" name="Text Placeholder 15"/>
          <p:cNvSpPr>
            <a:spLocks noGrp="1"/>
          </p:cNvSpPr>
          <p:nvPr>
            <p:ph type="body" sz="quarter" idx="22" hasCustomPrompt="1"/>
          </p:nvPr>
        </p:nvSpPr>
        <p:spPr>
          <a:xfrm>
            <a:off x="6185464" y="2317093"/>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18" name="Text Placeholder 15"/>
          <p:cNvSpPr>
            <a:spLocks noGrp="1"/>
          </p:cNvSpPr>
          <p:nvPr>
            <p:ph type="body" sz="quarter" idx="23" hasCustomPrompt="1"/>
          </p:nvPr>
        </p:nvSpPr>
        <p:spPr>
          <a:xfrm>
            <a:off x="8972550" y="2313210"/>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25" name="Picture Placeholder 24"/>
          <p:cNvSpPr>
            <a:spLocks noGrp="1"/>
          </p:cNvSpPr>
          <p:nvPr>
            <p:ph type="pic" sz="quarter" idx="27"/>
          </p:nvPr>
        </p:nvSpPr>
        <p:spPr>
          <a:xfrm>
            <a:off x="0" y="0"/>
            <a:ext cx="2855384" cy="6858000"/>
          </a:xfrm>
        </p:spPr>
        <p:txBody>
          <a:bodyPr/>
          <a:lstStyle/>
          <a:p>
            <a:r>
              <a:rPr lang="en-US" smtClean="0"/>
              <a:t>Drag picture to placeholder or click icon to add</a:t>
            </a:r>
            <a:endParaRPr lang="en-US" dirty="0"/>
          </a:p>
        </p:txBody>
      </p:sp>
      <p:sp>
        <p:nvSpPr>
          <p:cNvPr id="26" name="Text Placeholder 15"/>
          <p:cNvSpPr>
            <a:spLocks noGrp="1"/>
          </p:cNvSpPr>
          <p:nvPr>
            <p:ph type="body" sz="quarter" idx="28" hasCustomPrompt="1"/>
          </p:nvPr>
        </p:nvSpPr>
        <p:spPr>
          <a:xfrm>
            <a:off x="3402252" y="1898975"/>
            <a:ext cx="2607733" cy="352572"/>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27" name="Text Placeholder 15"/>
          <p:cNvSpPr>
            <a:spLocks noGrp="1"/>
          </p:cNvSpPr>
          <p:nvPr>
            <p:ph type="body" sz="quarter" idx="29" hasCustomPrompt="1"/>
          </p:nvPr>
        </p:nvSpPr>
        <p:spPr>
          <a:xfrm>
            <a:off x="6187582" y="1895769"/>
            <a:ext cx="2607733" cy="355779"/>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28" name="Text Placeholder 15"/>
          <p:cNvSpPr>
            <a:spLocks noGrp="1"/>
          </p:cNvSpPr>
          <p:nvPr>
            <p:ph type="body" sz="quarter" idx="30" hasCustomPrompt="1"/>
          </p:nvPr>
        </p:nvSpPr>
        <p:spPr>
          <a:xfrm>
            <a:off x="8970432" y="1900079"/>
            <a:ext cx="2607733" cy="351468"/>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0" name="Text Placeholder 15"/>
          <p:cNvSpPr>
            <a:spLocks noGrp="1"/>
          </p:cNvSpPr>
          <p:nvPr>
            <p:ph type="body" sz="quarter" idx="31" hasCustomPrompt="1"/>
          </p:nvPr>
        </p:nvSpPr>
        <p:spPr>
          <a:xfrm>
            <a:off x="3398018" y="4821115"/>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1" name="Text Placeholder 15"/>
          <p:cNvSpPr>
            <a:spLocks noGrp="1"/>
          </p:cNvSpPr>
          <p:nvPr>
            <p:ph type="body" sz="quarter" idx="32" hasCustomPrompt="1"/>
          </p:nvPr>
        </p:nvSpPr>
        <p:spPr>
          <a:xfrm>
            <a:off x="6183347" y="4817908"/>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2" name="Text Placeholder 15"/>
          <p:cNvSpPr>
            <a:spLocks noGrp="1"/>
          </p:cNvSpPr>
          <p:nvPr>
            <p:ph type="body" sz="quarter" idx="33" hasCustomPrompt="1"/>
          </p:nvPr>
        </p:nvSpPr>
        <p:spPr>
          <a:xfrm>
            <a:off x="8970432" y="4822219"/>
            <a:ext cx="2607733" cy="1484207"/>
          </a:xfrm>
        </p:spPr>
        <p:txBody>
          <a:bodyPr wrap="square" tIns="0">
            <a:noAutofit/>
          </a:bodyPr>
          <a:lstStyle>
            <a:lvl1pPr marL="0" indent="0" algn="l">
              <a:lnSpc>
                <a:spcPts val="1500"/>
              </a:lnSpc>
              <a:spcBef>
                <a:spcPts val="0"/>
              </a:spcBef>
              <a:spcAft>
                <a:spcPts val="0"/>
              </a:spcAft>
              <a:buFontTx/>
              <a:buNone/>
              <a:defRPr sz="120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Paragraph text</a:t>
            </a:r>
            <a:endParaRPr lang="en-US" dirty="0"/>
          </a:p>
        </p:txBody>
      </p:sp>
      <p:sp>
        <p:nvSpPr>
          <p:cNvPr id="33" name="Text Placeholder 15"/>
          <p:cNvSpPr>
            <a:spLocks noGrp="1"/>
          </p:cNvSpPr>
          <p:nvPr>
            <p:ph type="body" sz="quarter" idx="34" hasCustomPrompt="1"/>
          </p:nvPr>
        </p:nvSpPr>
        <p:spPr>
          <a:xfrm>
            <a:off x="3400135" y="4407984"/>
            <a:ext cx="2607733" cy="352572"/>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4" name="Text Placeholder 15"/>
          <p:cNvSpPr>
            <a:spLocks noGrp="1"/>
          </p:cNvSpPr>
          <p:nvPr>
            <p:ph type="body" sz="quarter" idx="35" hasCustomPrompt="1"/>
          </p:nvPr>
        </p:nvSpPr>
        <p:spPr>
          <a:xfrm>
            <a:off x="6185464" y="4404778"/>
            <a:ext cx="2607733" cy="355779"/>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5" name="Text Placeholder 15"/>
          <p:cNvSpPr>
            <a:spLocks noGrp="1"/>
          </p:cNvSpPr>
          <p:nvPr>
            <p:ph type="body" sz="quarter" idx="36" hasCustomPrompt="1"/>
          </p:nvPr>
        </p:nvSpPr>
        <p:spPr>
          <a:xfrm>
            <a:off x="8972550" y="4409088"/>
            <a:ext cx="2607733" cy="351468"/>
          </a:xfrm>
        </p:spPr>
        <p:txBody>
          <a:bodyPr wrap="square">
            <a:noAutofit/>
          </a:bodyPr>
          <a:lstStyle>
            <a:lvl1pPr marL="0" indent="0" algn="l">
              <a:lnSpc>
                <a:spcPts val="1500"/>
              </a:lnSpc>
              <a:spcBef>
                <a:spcPts val="0"/>
              </a:spcBef>
              <a:spcAft>
                <a:spcPts val="0"/>
              </a:spcAft>
              <a:buFontTx/>
              <a:buNone/>
              <a:defRPr sz="1200" b="1" i="0" baseline="0"/>
            </a:lvl1pPr>
            <a:lvl2pPr marL="457200" indent="0" algn="l">
              <a:lnSpc>
                <a:spcPts val="1500"/>
              </a:lnSpc>
              <a:spcBef>
                <a:spcPts val="0"/>
              </a:spcBef>
              <a:spcAft>
                <a:spcPts val="0"/>
              </a:spcAft>
              <a:buFontTx/>
              <a:buNone/>
              <a:defRPr sz="1200"/>
            </a:lvl2pPr>
            <a:lvl3pPr marL="914400" indent="0" algn="l">
              <a:lnSpc>
                <a:spcPts val="1500"/>
              </a:lnSpc>
              <a:spcBef>
                <a:spcPts val="0"/>
              </a:spcBef>
              <a:spcAft>
                <a:spcPts val="0"/>
              </a:spcAft>
              <a:buFontTx/>
              <a:buNone/>
              <a:defRPr sz="1200"/>
            </a:lvl3pPr>
            <a:lvl4pPr marL="1371600" indent="0" algn="l">
              <a:lnSpc>
                <a:spcPts val="1500"/>
              </a:lnSpc>
              <a:spcBef>
                <a:spcPts val="0"/>
              </a:spcBef>
              <a:spcAft>
                <a:spcPts val="0"/>
              </a:spcAft>
              <a:buFontTx/>
              <a:buNone/>
              <a:defRPr sz="1200"/>
            </a:lvl4pPr>
            <a:lvl5pPr marL="1828800" indent="0" algn="l">
              <a:lnSpc>
                <a:spcPts val="1500"/>
              </a:lnSpc>
              <a:spcBef>
                <a:spcPts val="0"/>
              </a:spcBef>
              <a:spcAft>
                <a:spcPts val="0"/>
              </a:spcAft>
              <a:buFontTx/>
              <a:buNone/>
              <a:defRPr sz="1200"/>
            </a:lvl5pPr>
          </a:lstStyle>
          <a:p>
            <a:pPr lvl="0"/>
            <a:r>
              <a:rPr lang="en-US" dirty="0" smtClean="0"/>
              <a:t>Title</a:t>
            </a:r>
            <a:endParaRPr lang="en-US" dirty="0"/>
          </a:p>
        </p:txBody>
      </p:sp>
      <p:sp>
        <p:nvSpPr>
          <p:cNvPr id="39" name="Picture Placeholder 38"/>
          <p:cNvSpPr>
            <a:spLocks noGrp="1"/>
          </p:cNvSpPr>
          <p:nvPr>
            <p:ph type="pic" sz="quarter" idx="37"/>
          </p:nvPr>
        </p:nvSpPr>
        <p:spPr>
          <a:xfrm>
            <a:off x="3398018" y="1450292"/>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4" name="Picture Placeholder 38"/>
          <p:cNvSpPr>
            <a:spLocks noGrp="1"/>
          </p:cNvSpPr>
          <p:nvPr>
            <p:ph type="pic" sz="quarter" idx="38"/>
          </p:nvPr>
        </p:nvSpPr>
        <p:spPr>
          <a:xfrm>
            <a:off x="6187582" y="1442098"/>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5" name="Picture Placeholder 38"/>
          <p:cNvSpPr>
            <a:spLocks noGrp="1"/>
          </p:cNvSpPr>
          <p:nvPr>
            <p:ph type="pic" sz="quarter" idx="39"/>
          </p:nvPr>
        </p:nvSpPr>
        <p:spPr>
          <a:xfrm>
            <a:off x="8972550" y="1450292"/>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6" name="Picture Placeholder 38"/>
          <p:cNvSpPr>
            <a:spLocks noGrp="1"/>
          </p:cNvSpPr>
          <p:nvPr>
            <p:ph type="pic" sz="quarter" idx="40"/>
          </p:nvPr>
        </p:nvSpPr>
        <p:spPr>
          <a:xfrm>
            <a:off x="3398018"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7" name="Picture Placeholder 38"/>
          <p:cNvSpPr>
            <a:spLocks noGrp="1"/>
          </p:cNvSpPr>
          <p:nvPr>
            <p:ph type="pic" sz="quarter" idx="41"/>
          </p:nvPr>
        </p:nvSpPr>
        <p:spPr>
          <a:xfrm>
            <a:off x="6183347"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8" name="Picture Placeholder 38"/>
          <p:cNvSpPr>
            <a:spLocks noGrp="1"/>
          </p:cNvSpPr>
          <p:nvPr>
            <p:ph type="pic" sz="quarter" idx="42"/>
          </p:nvPr>
        </p:nvSpPr>
        <p:spPr>
          <a:xfrm>
            <a:off x="8970433" y="3951107"/>
            <a:ext cx="480484" cy="363537"/>
          </a:xfrm>
        </p:spPr>
        <p:txBody>
          <a:bodyPr>
            <a:noAutofit/>
          </a:bodyPr>
          <a:lstStyle>
            <a:lvl1pPr marL="0" indent="0">
              <a:buNone/>
              <a:defRPr sz="100"/>
            </a:lvl1pPr>
          </a:lstStyle>
          <a:p>
            <a:r>
              <a:rPr lang="en-US" smtClean="0"/>
              <a:t>Drag picture to placeholder or click icon to add</a:t>
            </a:r>
            <a:endParaRPr lang="en-US" dirty="0"/>
          </a:p>
        </p:txBody>
      </p:sp>
      <p:sp>
        <p:nvSpPr>
          <p:cNvPr id="4" name="Title 3"/>
          <p:cNvSpPr>
            <a:spLocks noGrp="1"/>
          </p:cNvSpPr>
          <p:nvPr>
            <p:ph type="title"/>
          </p:nvPr>
        </p:nvSpPr>
        <p:spPr>
          <a:xfrm>
            <a:off x="2855384" y="-1"/>
            <a:ext cx="9336616" cy="1128001"/>
          </a:xfrm>
        </p:spPr>
        <p:txBody>
          <a:bodyPr/>
          <a:lstStyle/>
          <a:p>
            <a:r>
              <a:rPr lang="en-US" smtClean="0"/>
              <a:t>Click to edit Master title style</a:t>
            </a:r>
            <a:endParaRPr lang="en-US"/>
          </a:p>
        </p:txBody>
      </p:sp>
    </p:spTree>
    <p:extLst>
      <p:ext uri="{BB962C8B-B14F-4D97-AF65-F5344CB8AC3E}">
        <p14:creationId xmlns:p14="http://schemas.microsoft.com/office/powerpoint/2010/main" val="2815133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Column Layout">
    <p:bg>
      <p:bgPr>
        <a:solidFill>
          <a:srgbClr val="464646"/>
        </a:solidFill>
        <a:effectLst/>
      </p:bgPr>
    </p:bg>
    <p:spTree>
      <p:nvGrpSpPr>
        <p:cNvPr id="1" name=""/>
        <p:cNvGrpSpPr/>
        <p:nvPr/>
      </p:nvGrpSpPr>
      <p:grpSpPr>
        <a:xfrm>
          <a:off x="0" y="0"/>
          <a:ext cx="0" cy="0"/>
          <a:chOff x="0" y="0"/>
          <a:chExt cx="0" cy="0"/>
        </a:xfrm>
      </p:grpSpPr>
      <p:sp>
        <p:nvSpPr>
          <p:cNvPr id="41" name="Shape 41"/>
          <p:cNvSpPr>
            <a:spLocks noGrp="1"/>
          </p:cNvSpPr>
          <p:nvPr>
            <p:ph type="body" sz="quarter" idx="1"/>
          </p:nvPr>
        </p:nvSpPr>
        <p:spPr>
          <a:xfrm>
            <a:off x="816468" y="3668305"/>
            <a:ext cx="3406856" cy="3189695"/>
          </a:xfrm>
          <a:prstGeom prst="rect">
            <a:avLst/>
          </a:prstGeom>
        </p:spPr>
        <p:txBody>
          <a:bodyPr lIns="0" tIns="0" rIns="0" bIns="0"/>
          <a:lstStyle>
            <a:lvl1pPr marL="0" indent="0" algn="ctr">
              <a:lnSpc>
                <a:spcPts val="2600"/>
              </a:lnSpc>
              <a:buSzTx/>
              <a:buFontTx/>
              <a:buNone/>
              <a:defRPr>
                <a:solidFill>
                  <a:srgbClr val="FFFFFF"/>
                </a:solidFill>
              </a:defRPr>
            </a:lvl1pPr>
            <a:lvl2pPr marL="0" indent="457200" algn="ctr">
              <a:lnSpc>
                <a:spcPts val="2600"/>
              </a:lnSpc>
              <a:buSzTx/>
              <a:buFontTx/>
              <a:buNone/>
              <a:defRPr>
                <a:solidFill>
                  <a:srgbClr val="FFFFFF"/>
                </a:solidFill>
              </a:defRPr>
            </a:lvl2pPr>
            <a:lvl3pPr marL="0" indent="914400" algn="ctr">
              <a:lnSpc>
                <a:spcPts val="2600"/>
              </a:lnSpc>
              <a:buSzTx/>
              <a:buFontTx/>
              <a:buNone/>
              <a:defRPr>
                <a:solidFill>
                  <a:srgbClr val="FFFFFF"/>
                </a:solidFill>
              </a:defRPr>
            </a:lvl3pPr>
            <a:lvl4pPr marL="0" indent="1371600" algn="ctr">
              <a:lnSpc>
                <a:spcPts val="2600"/>
              </a:lnSpc>
              <a:buSzTx/>
              <a:buFontTx/>
              <a:buNone/>
              <a:defRPr>
                <a:solidFill>
                  <a:srgbClr val="FFFFFF"/>
                </a:solidFill>
              </a:defRPr>
            </a:lvl4pPr>
            <a:lvl5pPr marL="0" indent="1828800" algn="ctr">
              <a:lnSpc>
                <a:spcPts val="26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body" sz="quarter" idx="13"/>
          </p:nvPr>
        </p:nvSpPr>
        <p:spPr>
          <a:xfrm>
            <a:off x="4396994" y="3668305"/>
            <a:ext cx="3408773" cy="3189695"/>
          </a:xfrm>
          <a:prstGeom prst="rect">
            <a:avLst/>
          </a:prstGeom>
        </p:spPr>
        <p:txBody>
          <a:bodyPr lIns="0" tIns="0" rIns="0" bIns="0"/>
          <a:lstStyle/>
          <a:p>
            <a:pPr marL="0" indent="0" algn="ctr">
              <a:lnSpc>
                <a:spcPts val="2600"/>
              </a:lnSpc>
              <a:buSzTx/>
              <a:buFontTx/>
              <a:buNone/>
              <a:defRPr>
                <a:solidFill>
                  <a:srgbClr val="FFFFFF"/>
                </a:solidFill>
              </a:defRPr>
            </a:pPr>
            <a:endParaRPr/>
          </a:p>
        </p:txBody>
      </p:sp>
      <p:sp>
        <p:nvSpPr>
          <p:cNvPr id="43" name="Shape 43"/>
          <p:cNvSpPr>
            <a:spLocks noGrp="1"/>
          </p:cNvSpPr>
          <p:nvPr>
            <p:ph type="body" sz="quarter" idx="14"/>
          </p:nvPr>
        </p:nvSpPr>
        <p:spPr>
          <a:xfrm>
            <a:off x="7984021" y="3665027"/>
            <a:ext cx="3414541" cy="3189695"/>
          </a:xfrm>
          <a:prstGeom prst="rect">
            <a:avLst/>
          </a:prstGeom>
        </p:spPr>
        <p:txBody>
          <a:bodyPr lIns="0" tIns="0" rIns="0" bIns="0"/>
          <a:lstStyle/>
          <a:p>
            <a:pPr marL="0" indent="0" algn="ctr">
              <a:lnSpc>
                <a:spcPts val="2600"/>
              </a:lnSpc>
              <a:buSzTx/>
              <a:buFontTx/>
              <a:buNone/>
              <a:defRPr>
                <a:solidFill>
                  <a:srgbClr val="FFFFFF"/>
                </a:solidFill>
              </a:defRPr>
            </a:pPr>
            <a:endParaRPr/>
          </a:p>
        </p:txBody>
      </p:sp>
      <p:sp>
        <p:nvSpPr>
          <p:cNvPr id="44" name="Shape 44"/>
          <p:cNvSpPr>
            <a:spLocks noGrp="1"/>
          </p:cNvSpPr>
          <p:nvPr>
            <p:ph type="pic" sz="quarter" idx="15"/>
          </p:nvPr>
        </p:nvSpPr>
        <p:spPr>
          <a:xfrm>
            <a:off x="816426" y="360516"/>
            <a:ext cx="3406274" cy="3304513"/>
          </a:xfrm>
          <a:prstGeom prst="rect">
            <a:avLst/>
          </a:prstGeom>
        </p:spPr>
        <p:txBody>
          <a:bodyPr lIns="91439" rIns="91439">
            <a:noAutofit/>
          </a:bodyPr>
          <a:lstStyle/>
          <a:p>
            <a:endParaRPr/>
          </a:p>
        </p:txBody>
      </p:sp>
      <p:sp>
        <p:nvSpPr>
          <p:cNvPr id="45" name="Shape 45"/>
          <p:cNvSpPr>
            <a:spLocks noGrp="1"/>
          </p:cNvSpPr>
          <p:nvPr>
            <p:ph type="pic" sz="quarter" idx="16"/>
          </p:nvPr>
        </p:nvSpPr>
        <p:spPr>
          <a:xfrm>
            <a:off x="4396992" y="360516"/>
            <a:ext cx="3408774" cy="3304513"/>
          </a:xfrm>
          <a:prstGeom prst="rect">
            <a:avLst/>
          </a:prstGeom>
        </p:spPr>
        <p:txBody>
          <a:bodyPr lIns="91439" rIns="91439">
            <a:noAutofit/>
          </a:bodyPr>
          <a:lstStyle/>
          <a:p>
            <a:endParaRPr/>
          </a:p>
        </p:txBody>
      </p:sp>
      <p:sp>
        <p:nvSpPr>
          <p:cNvPr id="46" name="Shape 46"/>
          <p:cNvSpPr>
            <a:spLocks noGrp="1"/>
          </p:cNvSpPr>
          <p:nvPr>
            <p:ph type="pic" sz="quarter" idx="17"/>
          </p:nvPr>
        </p:nvSpPr>
        <p:spPr>
          <a:xfrm>
            <a:off x="7984019" y="360516"/>
            <a:ext cx="3414542" cy="3304513"/>
          </a:xfrm>
          <a:prstGeom prst="rect">
            <a:avLst/>
          </a:prstGeom>
        </p:spPr>
        <p:txBody>
          <a:bodyPr lIns="91439" rIns="91439">
            <a:noAutofit/>
          </a:bodyPr>
          <a:lstStyle/>
          <a:p>
            <a:endParaRPr/>
          </a:p>
        </p:txBody>
      </p:sp>
      <p:sp>
        <p:nvSpPr>
          <p:cNvPr id="47" name="Shape 47"/>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Paragraph">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a:xfrm rot="10800000">
            <a:off x="-1" y="3875311"/>
            <a:ext cx="12192000" cy="2982688"/>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12" name="Text Placeholder 17"/>
          <p:cNvSpPr>
            <a:spLocks noGrp="1"/>
          </p:cNvSpPr>
          <p:nvPr>
            <p:ph type="body" sz="quarter" idx="13" hasCustomPrompt="1"/>
          </p:nvPr>
        </p:nvSpPr>
        <p:spPr>
          <a:xfrm>
            <a:off x="1" y="3875312"/>
            <a:ext cx="12192001" cy="2982688"/>
          </a:xfrm>
          <a:noFill/>
        </p:spPr>
        <p:txBody>
          <a:bodyPr lIns="457200" tIns="457200" rIns="457200" bIns="457200">
            <a:normAutofit/>
          </a:bodyPr>
          <a:lstStyle>
            <a:lvl1pPr marL="0" indent="0">
              <a:lnSpc>
                <a:spcPts val="2600"/>
              </a:lnSpc>
              <a:spcBef>
                <a:spcPts val="300"/>
              </a:spcBef>
              <a:spcAft>
                <a:spcPts val="300"/>
              </a:spcAft>
              <a:buFontTx/>
              <a:buNone/>
              <a:defRPr sz="20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Paragraph text</a:t>
            </a:r>
          </a:p>
        </p:txBody>
      </p:sp>
      <p:sp>
        <p:nvSpPr>
          <p:cNvPr id="13" name="Isosceles Triangle 12"/>
          <p:cNvSpPr/>
          <p:nvPr userDrawn="1"/>
        </p:nvSpPr>
        <p:spPr>
          <a:xfrm rot="10800000">
            <a:off x="5682107" y="3728532"/>
            <a:ext cx="830281" cy="375500"/>
          </a:xfrm>
          <a:prstGeom prst="triangle">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hangingPunct="1"/>
            <a:endParaRPr lang="en-US" kern="1200" dirty="0">
              <a:solidFill>
                <a:prstClr val="white"/>
              </a:solidFill>
            </a:endParaRPr>
          </a:p>
        </p:txBody>
      </p:sp>
      <p:sp>
        <p:nvSpPr>
          <p:cNvPr id="6" name="Title 1"/>
          <p:cNvSpPr>
            <a:spLocks noGrp="1"/>
          </p:cNvSpPr>
          <p:nvPr>
            <p:ph type="title"/>
          </p:nvPr>
        </p:nvSpPr>
        <p:spPr>
          <a:xfrm>
            <a:off x="1" y="2499003"/>
            <a:ext cx="12192000" cy="1371600"/>
          </a:xfrm>
          <a:solidFill>
            <a:schemeClr val="tx1">
              <a:lumMod val="60000"/>
              <a:lumOff val="40000"/>
            </a:schemeClr>
          </a:solidFill>
        </p:spPr>
        <p:txBody>
          <a:bodyPr anchor="ctr" anchorCtr="0">
            <a:normAutofit/>
          </a:bodyPr>
          <a:lstStyle>
            <a:lvl1pPr>
              <a:defRPr sz="3200" cap="none" baseline="0">
                <a:solidFill>
                  <a:schemeClr val="bg1"/>
                </a:solidFill>
              </a:defRPr>
            </a:lvl1pPr>
          </a:lstStyle>
          <a:p>
            <a:endParaRPr lang="en-US" dirty="0"/>
          </a:p>
        </p:txBody>
      </p:sp>
    </p:spTree>
    <p:extLst>
      <p:ext uri="{BB962C8B-B14F-4D97-AF65-F5344CB8AC3E}">
        <p14:creationId xmlns:p14="http://schemas.microsoft.com/office/powerpoint/2010/main" val="3069705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BBDAC-1E5D-A64B-9269-24C859218EAB}" type="datetimeFigureOut">
              <a:rPr lang="en-US" smtClean="0">
                <a:solidFill>
                  <a:srgbClr val="464646">
                    <a:tint val="75000"/>
                  </a:srgbClr>
                </a:solidFill>
              </a:rPr>
              <a:pPr/>
              <a:t>5/22/2017</a:t>
            </a:fld>
            <a:endParaRPr lang="en-US" dirty="0">
              <a:solidFill>
                <a:srgbClr val="464646">
                  <a:tint val="75000"/>
                </a:srgbClr>
              </a:solidFill>
            </a:endParaRPr>
          </a:p>
        </p:txBody>
      </p:sp>
      <p:sp>
        <p:nvSpPr>
          <p:cNvPr id="4" name="Footer Placeholder 3"/>
          <p:cNvSpPr>
            <a:spLocks noGrp="1"/>
          </p:cNvSpPr>
          <p:nvPr>
            <p:ph type="ftr" sz="quarter" idx="11"/>
          </p:nvPr>
        </p:nvSpPr>
        <p:spPr/>
        <p:txBody>
          <a:bodyPr/>
          <a:lstStyle/>
          <a:p>
            <a:endParaRPr lang="en-US" dirty="0">
              <a:solidFill>
                <a:srgbClr val="464646">
                  <a:tint val="75000"/>
                </a:srgbClr>
              </a:solidFill>
            </a:endParaRPr>
          </a:p>
        </p:txBody>
      </p:sp>
      <p:sp>
        <p:nvSpPr>
          <p:cNvPr id="5" name="Slide Number Placeholder 4"/>
          <p:cNvSpPr>
            <a:spLocks noGrp="1"/>
          </p:cNvSpPr>
          <p:nvPr>
            <p:ph type="sldNum" sz="quarter" idx="12"/>
          </p:nvPr>
        </p:nvSpPr>
        <p:spPr/>
        <p:txBody>
          <a:bodyPr/>
          <a:lstStyle/>
          <a:p>
            <a:fld id="{684F0C22-42F3-1C4F-91CD-6D064EDDF109}" type="slidenum">
              <a:rPr lang="en-US" smtClean="0">
                <a:solidFill>
                  <a:srgbClr val="464646">
                    <a:tint val="75000"/>
                  </a:srgbClr>
                </a:solidFill>
              </a:rPr>
              <a:pPr/>
              <a:t>‹#›</a:t>
            </a:fld>
            <a:endParaRPr lang="en-US" dirty="0">
              <a:solidFill>
                <a:srgbClr val="464646">
                  <a:tint val="75000"/>
                </a:srgbClr>
              </a:solidFill>
            </a:endParaRPr>
          </a:p>
        </p:txBody>
      </p:sp>
    </p:spTree>
    <p:extLst>
      <p:ext uri="{BB962C8B-B14F-4D97-AF65-F5344CB8AC3E}">
        <p14:creationId xmlns:p14="http://schemas.microsoft.com/office/powerpoint/2010/main" val="3786034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828800"/>
            <a:ext cx="421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1828800"/>
            <a:ext cx="421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a:latin typeface="Arial" charset="0"/>
              </a:defRPr>
            </a:lvl1pPr>
          </a:lstStyle>
          <a:p>
            <a:pPr>
              <a:defRPr/>
            </a:pPr>
            <a:endParaRPr lang="en-US">
              <a:solidFill>
                <a:srgbClr val="464646">
                  <a:tint val="75000"/>
                </a:srgbClr>
              </a:solidFill>
            </a:endParaRPr>
          </a:p>
        </p:txBody>
      </p:sp>
      <p:sp>
        <p:nvSpPr>
          <p:cNvPr id="6" name="Footer Placeholder 5"/>
          <p:cNvSpPr>
            <a:spLocks noGrp="1"/>
          </p:cNvSpPr>
          <p:nvPr>
            <p:ph type="ftr" sz="quarter" idx="11"/>
          </p:nvPr>
        </p:nvSpPr>
        <p:spPr/>
        <p:txBody>
          <a:bodyPr/>
          <a:lstStyle>
            <a:lvl1pPr eaLnBrk="1" hangingPunct="1">
              <a:defRPr>
                <a:latin typeface="Arial" charset="0"/>
              </a:defRPr>
            </a:lvl1pPr>
          </a:lstStyle>
          <a:p>
            <a:pPr>
              <a:defRPr/>
            </a:pPr>
            <a:r>
              <a:rPr lang="en-US">
                <a:solidFill>
                  <a:srgbClr val="464646">
                    <a:tint val="75000"/>
                  </a:srgbClr>
                </a:solidFill>
              </a:rPr>
              <a:t>ASME Training &amp; Development - January 2011</a:t>
            </a:r>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ea typeface="+mn-ea"/>
              </a:defRPr>
            </a:lvl1pPr>
          </a:lstStyle>
          <a:p>
            <a:pPr>
              <a:defRPr/>
            </a:pPr>
            <a:fld id="{662DF799-609E-435D-8239-3FC5AAF8FB78}" type="slidenum">
              <a:rPr lang="en-US" altLang="en-US">
                <a:solidFill>
                  <a:srgbClr val="464646">
                    <a:tint val="75000"/>
                  </a:srgbClr>
                </a:solidFill>
              </a:rPr>
              <a:pPr>
                <a:defRPr/>
              </a:pPr>
              <a:t>‹#›</a:t>
            </a:fld>
            <a:endParaRPr lang="en-US" altLang="en-US">
              <a:solidFill>
                <a:srgbClr val="464646">
                  <a:tint val="75000"/>
                </a:srgbClr>
              </a:solidFill>
            </a:endParaRPr>
          </a:p>
        </p:txBody>
      </p:sp>
    </p:spTree>
    <p:extLst>
      <p:ext uri="{BB962C8B-B14F-4D97-AF65-F5344CB8AC3E}">
        <p14:creationId xmlns:p14="http://schemas.microsoft.com/office/powerpoint/2010/main" val="2939749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sldNum" sz="quarter" idx="10"/>
          </p:nvPr>
        </p:nvSpPr>
        <p:spPr>
          <a:ln/>
        </p:spPr>
        <p:txBody>
          <a:bodyPr/>
          <a:lstStyle>
            <a:lvl1pPr>
              <a:defRPr/>
            </a:lvl1pPr>
          </a:lstStyle>
          <a:p>
            <a:pPr>
              <a:defRPr/>
            </a:pPr>
            <a:fld id="{4FC43720-301A-491A-9EA7-3C4EB6EB19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0377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Vertical Bullets">
    <p:spTree>
      <p:nvGrpSpPr>
        <p:cNvPr id="1" name=""/>
        <p:cNvGrpSpPr/>
        <p:nvPr/>
      </p:nvGrpSpPr>
      <p:grpSpPr>
        <a:xfrm>
          <a:off x="0" y="0"/>
          <a:ext cx="0" cy="0"/>
          <a:chOff x="0" y="0"/>
          <a:chExt cx="0" cy="0"/>
        </a:xfrm>
      </p:grpSpPr>
      <p:sp>
        <p:nvSpPr>
          <p:cNvPr id="54" name="Shape 54"/>
          <p:cNvSpPr>
            <a:spLocks noGrp="1"/>
          </p:cNvSpPr>
          <p:nvPr>
            <p:ph type="body" idx="1"/>
          </p:nvPr>
        </p:nvSpPr>
        <p:spPr>
          <a:xfrm>
            <a:off x="3454403" y="-12213"/>
            <a:ext cx="8737597" cy="6858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hape 55"/>
          <p:cNvSpPr>
            <a:spLocks noGrp="1"/>
          </p:cNvSpPr>
          <p:nvPr>
            <p:ph type="title"/>
          </p:nvPr>
        </p:nvSpPr>
        <p:spPr>
          <a:xfrm>
            <a:off x="0" y="-8195"/>
            <a:ext cx="3454404" cy="6970633"/>
          </a:xfrm>
          <a:prstGeom prst="rect">
            <a:avLst/>
          </a:prstGeom>
          <a:solidFill>
            <a:srgbClr val="909090"/>
          </a:solidFill>
        </p:spPr>
        <p:txBody>
          <a:bodyPr anchor="ctr"/>
          <a:lstStyle>
            <a:lvl1pPr>
              <a:defRPr>
                <a:solidFill>
                  <a:srgbClr val="FFFFFF"/>
                </a:solidFill>
              </a:defRPr>
            </a:lvl1pPr>
          </a:lstStyle>
          <a:p>
            <a:r>
              <a:t>Title Text</a:t>
            </a:r>
          </a:p>
        </p:txBody>
      </p:sp>
      <p:sp>
        <p:nvSpPr>
          <p:cNvPr id="56" name="Shape 56"/>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3" name="Shape 63"/>
          <p:cNvSpPr/>
          <p:nvPr/>
        </p:nvSpPr>
        <p:spPr>
          <a:xfrm rot="10800000">
            <a:off x="-2" y="3875311"/>
            <a:ext cx="12192001" cy="2982689"/>
          </a:xfrm>
          <a:prstGeom prst="rect">
            <a:avLst/>
          </a:prstGeom>
          <a:solidFill>
            <a:srgbClr val="FFFFFF">
              <a:alpha val="89000"/>
            </a:srgbClr>
          </a:solidFill>
          <a:ln w="12700">
            <a:miter lim="400000"/>
          </a:ln>
        </p:spPr>
        <p:txBody>
          <a:bodyPr lIns="45719" rIns="45719" anchor="ctr"/>
          <a:lstStyle/>
          <a:p>
            <a:pPr algn="ctr">
              <a:lnSpc>
                <a:spcPts val="2000"/>
              </a:lnSpc>
              <a:defRPr sz="1600">
                <a:solidFill>
                  <a:srgbClr val="FFFFFF"/>
                </a:solidFill>
              </a:defRPr>
            </a:pPr>
            <a:endParaRPr/>
          </a:p>
        </p:txBody>
      </p:sp>
      <p:sp>
        <p:nvSpPr>
          <p:cNvPr id="64" name="Shape 64"/>
          <p:cNvSpPr>
            <a:spLocks noGrp="1"/>
          </p:cNvSpPr>
          <p:nvPr>
            <p:ph type="body" idx="1"/>
          </p:nvPr>
        </p:nvSpPr>
        <p:spPr>
          <a:xfrm>
            <a:off x="1" y="3875311"/>
            <a:ext cx="12192001" cy="2982689"/>
          </a:xfrm>
          <a:prstGeom prst="rect">
            <a:avLst/>
          </a:prstGeom>
        </p:spPr>
        <p:txBody>
          <a:bodyPr lIns="457200" tIns="457200" rIns="457200" bIns="457200"/>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65" name="Shape 65"/>
          <p:cNvSpPr/>
          <p:nvPr/>
        </p:nvSpPr>
        <p:spPr>
          <a:xfrm rot="10800000">
            <a:off x="5682107" y="3728532"/>
            <a:ext cx="830282" cy="375501"/>
          </a:xfrm>
          <a:prstGeom prst="triangle">
            <a:avLst/>
          </a:prstGeom>
          <a:solidFill>
            <a:srgbClr val="909090"/>
          </a:solidFill>
          <a:ln w="12700">
            <a:miter lim="400000"/>
          </a:ln>
        </p:spPr>
        <p:txBody>
          <a:bodyPr lIns="45719" rIns="45719" anchor="ctr"/>
          <a:lstStyle/>
          <a:p>
            <a:pPr algn="ctr">
              <a:defRPr>
                <a:solidFill>
                  <a:srgbClr val="FFFFFF"/>
                </a:solidFill>
              </a:defRPr>
            </a:pPr>
            <a:endParaRPr/>
          </a:p>
        </p:txBody>
      </p:sp>
      <p:sp>
        <p:nvSpPr>
          <p:cNvPr id="66" name="Shape 66"/>
          <p:cNvSpPr/>
          <p:nvPr/>
        </p:nvSpPr>
        <p:spPr>
          <a:xfrm rot="10800000">
            <a:off x="5682107" y="3728532"/>
            <a:ext cx="830282" cy="375501"/>
          </a:xfrm>
          <a:prstGeom prst="triangle">
            <a:avLst/>
          </a:prstGeom>
          <a:solidFill>
            <a:srgbClr val="909090"/>
          </a:solidFill>
          <a:ln w="12700">
            <a:miter lim="400000"/>
          </a:ln>
        </p:spPr>
        <p:txBody>
          <a:bodyPr lIns="45719" rIns="45719" anchor="ctr"/>
          <a:lstStyle/>
          <a:p>
            <a:pPr algn="ctr">
              <a:defRPr>
                <a:solidFill>
                  <a:srgbClr val="FFFFFF"/>
                </a:solidFill>
              </a:defRPr>
            </a:pPr>
            <a:endParaRPr/>
          </a:p>
        </p:txBody>
      </p:sp>
      <p:sp>
        <p:nvSpPr>
          <p:cNvPr id="67" name="Shape 67"/>
          <p:cNvSpPr>
            <a:spLocks noGrp="1"/>
          </p:cNvSpPr>
          <p:nvPr>
            <p:ph type="title"/>
          </p:nvPr>
        </p:nvSpPr>
        <p:spPr>
          <a:xfrm>
            <a:off x="1" y="2503710"/>
            <a:ext cx="12192001" cy="1371601"/>
          </a:xfrm>
          <a:prstGeom prst="rect">
            <a:avLst/>
          </a:prstGeom>
          <a:solidFill>
            <a:srgbClr val="909090"/>
          </a:solidFill>
        </p:spPr>
        <p:txBody>
          <a:bodyPr anchor="ctr"/>
          <a:lstStyle>
            <a:lvl1pPr>
              <a:defRPr>
                <a:solidFill>
                  <a:srgbClr val="FFFFFF"/>
                </a:solidFill>
              </a:defRPr>
            </a:lvl1pPr>
          </a:lstStyle>
          <a:p>
            <a:r>
              <a:t>Title Text</a:t>
            </a:r>
          </a:p>
        </p:txBody>
      </p:sp>
      <p:sp>
        <p:nvSpPr>
          <p:cNvPr id="68" name="Shape 68"/>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Image Gallery">
    <p:spTree>
      <p:nvGrpSpPr>
        <p:cNvPr id="1" name=""/>
        <p:cNvGrpSpPr/>
        <p:nvPr/>
      </p:nvGrpSpPr>
      <p:grpSpPr>
        <a:xfrm>
          <a:off x="0" y="0"/>
          <a:ext cx="0" cy="0"/>
          <a:chOff x="0" y="0"/>
          <a:chExt cx="0" cy="0"/>
        </a:xfrm>
      </p:grpSpPr>
      <p:sp>
        <p:nvSpPr>
          <p:cNvPr id="75" name="Shape 75"/>
          <p:cNvSpPr>
            <a:spLocks noGrp="1"/>
          </p:cNvSpPr>
          <p:nvPr>
            <p:ph type="title"/>
          </p:nvPr>
        </p:nvSpPr>
        <p:spPr>
          <a:xfrm>
            <a:off x="0" y="-8195"/>
            <a:ext cx="12192000" cy="1371601"/>
          </a:xfrm>
          <a:prstGeom prst="rect">
            <a:avLst/>
          </a:prstGeom>
          <a:solidFill>
            <a:srgbClr val="909090"/>
          </a:solidFill>
        </p:spPr>
        <p:txBody>
          <a:bodyPr anchor="ctr"/>
          <a:lstStyle>
            <a:lvl1pPr>
              <a:defRPr sz="3200">
                <a:solidFill>
                  <a:srgbClr val="FFFFFF"/>
                </a:solidFill>
              </a:defRPr>
            </a:lvl1pPr>
          </a:lstStyle>
          <a:p>
            <a:r>
              <a:t>Title Text</a:t>
            </a:r>
          </a:p>
        </p:txBody>
      </p:sp>
      <p:sp>
        <p:nvSpPr>
          <p:cNvPr id="76" name="Shape 76"/>
          <p:cNvSpPr>
            <a:spLocks noGrp="1"/>
          </p:cNvSpPr>
          <p:nvPr>
            <p:ph type="pic" sz="quarter" idx="13"/>
          </p:nvPr>
        </p:nvSpPr>
        <p:spPr>
          <a:xfrm>
            <a:off x="609600" y="1650536"/>
            <a:ext cx="2609089" cy="1956817"/>
          </a:xfrm>
          <a:prstGeom prst="rect">
            <a:avLst/>
          </a:prstGeom>
        </p:spPr>
        <p:txBody>
          <a:bodyPr lIns="91439" rIns="91439">
            <a:noAutofit/>
          </a:bodyPr>
          <a:lstStyle/>
          <a:p>
            <a:endParaRPr/>
          </a:p>
        </p:txBody>
      </p:sp>
      <p:sp>
        <p:nvSpPr>
          <p:cNvPr id="77" name="Shape 77"/>
          <p:cNvSpPr>
            <a:spLocks noGrp="1"/>
          </p:cNvSpPr>
          <p:nvPr>
            <p:ph type="pic" sz="quarter" idx="14"/>
          </p:nvPr>
        </p:nvSpPr>
        <p:spPr>
          <a:xfrm>
            <a:off x="3397532" y="1650536"/>
            <a:ext cx="2609089" cy="1956817"/>
          </a:xfrm>
          <a:prstGeom prst="rect">
            <a:avLst/>
          </a:prstGeom>
        </p:spPr>
        <p:txBody>
          <a:bodyPr lIns="91439" rIns="91439">
            <a:noAutofit/>
          </a:bodyPr>
          <a:lstStyle/>
          <a:p>
            <a:endParaRPr/>
          </a:p>
        </p:txBody>
      </p:sp>
      <p:sp>
        <p:nvSpPr>
          <p:cNvPr id="78" name="Shape 78"/>
          <p:cNvSpPr>
            <a:spLocks noGrp="1"/>
          </p:cNvSpPr>
          <p:nvPr>
            <p:ph type="pic" sz="quarter" idx="15"/>
          </p:nvPr>
        </p:nvSpPr>
        <p:spPr>
          <a:xfrm>
            <a:off x="6184617" y="1650536"/>
            <a:ext cx="2609089" cy="1956817"/>
          </a:xfrm>
          <a:prstGeom prst="rect">
            <a:avLst/>
          </a:prstGeom>
        </p:spPr>
        <p:txBody>
          <a:bodyPr lIns="91439" rIns="91439">
            <a:noAutofit/>
          </a:bodyPr>
          <a:lstStyle/>
          <a:p>
            <a:endParaRPr/>
          </a:p>
        </p:txBody>
      </p:sp>
      <p:sp>
        <p:nvSpPr>
          <p:cNvPr id="79" name="Shape 79"/>
          <p:cNvSpPr>
            <a:spLocks noGrp="1"/>
          </p:cNvSpPr>
          <p:nvPr>
            <p:ph type="pic" sz="quarter" idx="16"/>
          </p:nvPr>
        </p:nvSpPr>
        <p:spPr>
          <a:xfrm>
            <a:off x="8972549" y="1650536"/>
            <a:ext cx="2609089" cy="1956817"/>
          </a:xfrm>
          <a:prstGeom prst="rect">
            <a:avLst/>
          </a:prstGeom>
        </p:spPr>
        <p:txBody>
          <a:bodyPr lIns="91439" rIns="91439">
            <a:noAutofit/>
          </a:bodyPr>
          <a:lstStyle/>
          <a:p>
            <a:endParaRPr/>
          </a:p>
        </p:txBody>
      </p:sp>
      <p:sp>
        <p:nvSpPr>
          <p:cNvPr id="80" name="Shape 80"/>
          <p:cNvSpPr>
            <a:spLocks noGrp="1"/>
          </p:cNvSpPr>
          <p:nvPr>
            <p:ph type="pic" sz="quarter" idx="17"/>
          </p:nvPr>
        </p:nvSpPr>
        <p:spPr>
          <a:xfrm>
            <a:off x="610847" y="3736621"/>
            <a:ext cx="2609090" cy="1956817"/>
          </a:xfrm>
          <a:prstGeom prst="rect">
            <a:avLst/>
          </a:prstGeom>
        </p:spPr>
        <p:txBody>
          <a:bodyPr lIns="91439" rIns="91439">
            <a:noAutofit/>
          </a:bodyPr>
          <a:lstStyle/>
          <a:p>
            <a:endParaRPr/>
          </a:p>
        </p:txBody>
      </p:sp>
      <p:sp>
        <p:nvSpPr>
          <p:cNvPr id="81" name="Shape 81"/>
          <p:cNvSpPr>
            <a:spLocks noGrp="1"/>
          </p:cNvSpPr>
          <p:nvPr>
            <p:ph type="pic" sz="quarter" idx="18"/>
          </p:nvPr>
        </p:nvSpPr>
        <p:spPr>
          <a:xfrm>
            <a:off x="3398780" y="3736621"/>
            <a:ext cx="2609089" cy="1956817"/>
          </a:xfrm>
          <a:prstGeom prst="rect">
            <a:avLst/>
          </a:prstGeom>
        </p:spPr>
        <p:txBody>
          <a:bodyPr lIns="91439" rIns="91439">
            <a:noAutofit/>
          </a:bodyPr>
          <a:lstStyle/>
          <a:p>
            <a:endParaRPr/>
          </a:p>
        </p:txBody>
      </p:sp>
      <p:sp>
        <p:nvSpPr>
          <p:cNvPr id="82" name="Shape 82"/>
          <p:cNvSpPr>
            <a:spLocks noGrp="1"/>
          </p:cNvSpPr>
          <p:nvPr>
            <p:ph type="pic" sz="quarter" idx="19"/>
          </p:nvPr>
        </p:nvSpPr>
        <p:spPr>
          <a:xfrm>
            <a:off x="6185865" y="3736621"/>
            <a:ext cx="2609089" cy="1956817"/>
          </a:xfrm>
          <a:prstGeom prst="rect">
            <a:avLst/>
          </a:prstGeom>
        </p:spPr>
        <p:txBody>
          <a:bodyPr lIns="91439" rIns="91439">
            <a:noAutofit/>
          </a:bodyPr>
          <a:lstStyle/>
          <a:p>
            <a:endParaRPr/>
          </a:p>
        </p:txBody>
      </p:sp>
      <p:sp>
        <p:nvSpPr>
          <p:cNvPr id="83" name="Shape 83"/>
          <p:cNvSpPr>
            <a:spLocks noGrp="1"/>
          </p:cNvSpPr>
          <p:nvPr>
            <p:ph type="pic" sz="quarter" idx="20"/>
          </p:nvPr>
        </p:nvSpPr>
        <p:spPr>
          <a:xfrm>
            <a:off x="8973797" y="3736621"/>
            <a:ext cx="2609089" cy="1956817"/>
          </a:xfrm>
          <a:prstGeom prst="rect">
            <a:avLst/>
          </a:prstGeom>
        </p:spPr>
        <p:txBody>
          <a:bodyPr lIns="91439" rIns="91439">
            <a:noAutofit/>
          </a:bodyPr>
          <a:lstStyle/>
          <a:p>
            <a:endParaRPr/>
          </a:p>
        </p:txBody>
      </p:sp>
      <p:sp>
        <p:nvSpPr>
          <p:cNvPr id="84" name="Shape 84"/>
          <p:cNvSpPr>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9" name="Shape 129"/>
          <p:cNvSpPr>
            <a:spLocks noGrp="1"/>
          </p:cNvSpPr>
          <p:nvPr>
            <p:ph type="title"/>
          </p:nvPr>
        </p:nvSpPr>
        <p:spPr>
          <a:prstGeom prst="rect">
            <a:avLst/>
          </a:prstGeom>
        </p:spPr>
        <p:txBody>
          <a:bodyPr/>
          <a:lstStyle/>
          <a:p>
            <a:r>
              <a:t>Title Text</a:t>
            </a:r>
          </a:p>
        </p:txBody>
      </p:sp>
      <p:sp>
        <p:nvSpPr>
          <p:cNvPr id="130" name="Shape 1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11302518" y="6400415"/>
            <a:ext cx="279883" cy="276999"/>
          </a:xfrm>
          <a:ln/>
        </p:spPr>
        <p:txBody>
          <a:bodyPr/>
          <a:lstStyle>
            <a:lvl1pPr>
              <a:defRPr/>
            </a:lvl1pPr>
          </a:lstStyle>
          <a:p>
            <a:fld id="{48F3C209-64B4-4BD6-9D90-26F33C7274FA}" type="slidenum">
              <a:rPr lang="en-US" altLang="en-US"/>
              <a:pPr/>
              <a:t>‹#›</a:t>
            </a:fld>
            <a:endParaRPr lang="en-US" altLang="en-US"/>
          </a:p>
        </p:txBody>
      </p:sp>
    </p:spTree>
    <p:extLst>
      <p:ext uri="{BB962C8B-B14F-4D97-AF65-F5344CB8AC3E}">
        <p14:creationId xmlns:p14="http://schemas.microsoft.com/office/powerpoint/2010/main" val="134671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
        <p:nvSpPr>
          <p:cNvPr id="2" name="Title 1"/>
          <p:cNvSpPr>
            <a:spLocks noGrp="1"/>
          </p:cNvSpPr>
          <p:nvPr>
            <p:ph type="title"/>
          </p:nvPr>
        </p:nvSpPr>
        <p:spPr>
          <a:xfrm>
            <a:off x="1883228" y="354998"/>
            <a:ext cx="10515600" cy="132503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868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r>
              <a:t>Title Text</a:t>
            </a:r>
          </a:p>
        </p:txBody>
      </p:sp>
      <p:sp>
        <p:nvSpPr>
          <p:cNvPr id="3" name="Shape 3"/>
          <p:cNvSpPr>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308744" y="6406786"/>
            <a:ext cx="273657" cy="264256"/>
          </a:xfrm>
          <a:prstGeom prst="rect">
            <a:avLst/>
          </a:prstGeom>
          <a:ln w="12700">
            <a:miter lim="400000"/>
          </a:ln>
        </p:spPr>
        <p:txBody>
          <a:bodyPr wrap="none" lIns="45719" rIns="45719" anchor="ctr">
            <a:spAutoFit/>
          </a:bodyPr>
          <a:lstStyle>
            <a:lvl1pPr algn="r">
              <a:defRPr sz="1200">
                <a:solidFill>
                  <a:srgbClr val="929292"/>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8" r:id="rId7"/>
    <p:sldLayoutId id="2147483670" r:id="rId8"/>
    <p:sldLayoutId id="2147483683" r:id="rId9"/>
    <p:sldLayoutId id="2147483686" r:id="rId10"/>
  </p:sldLayoutIdLst>
  <p:transition spd="med"/>
  <p:txStyles>
    <p:titleStyle>
      <a:lvl1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3000" b="0" i="0" u="none" strike="noStrike" cap="none" spc="0" baseline="0">
          <a:ln>
            <a:noFill/>
          </a:ln>
          <a:solidFill>
            <a:srgbClr val="464646"/>
          </a:solidFill>
          <a:uFillTx/>
          <a:latin typeface="Arial"/>
          <a:ea typeface="Arial"/>
          <a:cs typeface="Arial"/>
          <a:sym typeface="Arial"/>
        </a:defRPr>
      </a:lvl9pPr>
    </p:titleStyle>
    <p:bodyStyle>
      <a:lvl1pPr marL="342900" marR="0" indent="-342900"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1pPr>
      <a:lvl2pPr marL="742950" marR="0" indent="-285750"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2pPr>
      <a:lvl3pPr marL="1143000" marR="0" indent="-228600"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3pPr>
      <a:lvl4pPr marL="1600200" marR="0" indent="-228600"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4pPr>
      <a:lvl5pPr marL="2057400" marR="0" indent="-228600"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5pPr>
      <a:lvl6pPr marL="2468879" marR="0" indent="-182879"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6pPr>
      <a:lvl7pPr marL="2926079" marR="0" indent="-182879"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7pPr>
      <a:lvl8pPr marL="3383279" marR="0" indent="-182879"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8pPr>
      <a:lvl9pPr marL="3840479" marR="0" indent="-182879" algn="l" defTabSz="457200" rtl="0" latinLnBrk="0">
        <a:lnSpc>
          <a:spcPts val="2000"/>
        </a:lnSpc>
        <a:spcBef>
          <a:spcPts val="300"/>
        </a:spcBef>
        <a:spcAft>
          <a:spcPts val="0"/>
        </a:spcAft>
        <a:buClrTx/>
        <a:buSzPct val="100000"/>
        <a:buFont typeface="Arial"/>
        <a:buChar char="•"/>
        <a:tabLst/>
        <a:defRPr sz="1600" b="0" i="0" u="none" strike="noStrike" cap="none" spc="0" baseline="0">
          <a:ln>
            <a:noFill/>
          </a:ln>
          <a:solidFill>
            <a:srgbClr val="464646"/>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noFill/>
          <a:ln>
            <a:noFill/>
          </a:ln>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39447" y="1600201"/>
            <a:ext cx="10119360" cy="4525963"/>
          </a:xfrm>
          <a:prstGeom prst="rect">
            <a:avLst/>
          </a:prstGeom>
          <a:noFill/>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2DEBBDAC-1E5D-A64B-9269-24C859218EAB}" type="datetimeFigureOut">
              <a:rPr lang="en-US" kern="1200" smtClean="0">
                <a:solidFill>
                  <a:srgbClr val="464646">
                    <a:tint val="75000"/>
                  </a:srgbClr>
                </a:solidFill>
                <a:ea typeface="+mn-ea"/>
                <a:cs typeface="+mn-cs"/>
              </a:rPr>
              <a:pPr hangingPunct="1"/>
              <a:t>5/22/2017</a:t>
            </a:fld>
            <a:endParaRPr lang="en-US" kern="1200" dirty="0">
              <a:solidFill>
                <a:srgbClr val="464646">
                  <a:tint val="75000"/>
                </a:srgbClr>
              </a:solidFill>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en-US" kern="1200" dirty="0">
              <a:solidFill>
                <a:srgbClr val="464646">
                  <a:tint val="75000"/>
                </a:srgbClr>
              </a:solidFill>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684F0C22-42F3-1C4F-91CD-6D064EDDF109}" type="slidenum">
              <a:rPr lang="en-US" kern="1200" smtClean="0">
                <a:solidFill>
                  <a:srgbClr val="464646">
                    <a:tint val="75000"/>
                  </a:srgbClr>
                </a:solidFill>
                <a:ea typeface="+mn-ea"/>
                <a:cs typeface="+mn-cs"/>
              </a:rPr>
              <a:pPr hangingPunct="1"/>
              <a:t>‹#›</a:t>
            </a:fld>
            <a:endParaRPr lang="en-US" kern="1200" dirty="0">
              <a:solidFill>
                <a:srgbClr val="464646">
                  <a:tint val="75000"/>
                </a:srgbClr>
              </a:solidFill>
              <a:ea typeface="+mn-ea"/>
              <a:cs typeface="+mn-cs"/>
            </a:endParaRPr>
          </a:p>
        </p:txBody>
      </p:sp>
    </p:spTree>
    <p:extLst>
      <p:ext uri="{BB962C8B-B14F-4D97-AF65-F5344CB8AC3E}">
        <p14:creationId xmlns:p14="http://schemas.microsoft.com/office/powerpoint/2010/main" val="27012197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84" r:id="rId11"/>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1pPr>
      <a:lvl2pPr marL="742950" indent="-28575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2pPr>
      <a:lvl3pPr marL="11430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3pPr>
      <a:lvl4pPr marL="16002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4pPr>
      <a:lvl5pPr marL="20574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noFill/>
          <a:ln>
            <a:noFill/>
          </a:ln>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39447" y="1600201"/>
            <a:ext cx="10119360" cy="4525963"/>
          </a:xfrm>
          <a:prstGeom prst="rect">
            <a:avLst/>
          </a:prstGeom>
          <a:noFill/>
          <a:ln>
            <a:noFill/>
          </a:ln>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hangingPunct="1"/>
            <a:fld id="{2DEBBDAC-1E5D-A64B-9269-24C859218EAB}" type="datetimeFigureOut">
              <a:rPr lang="en-US" kern="1200" smtClean="0">
                <a:solidFill>
                  <a:srgbClr val="464646">
                    <a:tint val="75000"/>
                  </a:srgbClr>
                </a:solidFill>
                <a:ea typeface="+mn-ea"/>
                <a:cs typeface="+mn-cs"/>
              </a:rPr>
              <a:pPr hangingPunct="1"/>
              <a:t>5/22/2017</a:t>
            </a:fld>
            <a:endParaRPr lang="en-US" kern="1200" dirty="0">
              <a:solidFill>
                <a:srgbClr val="464646">
                  <a:tint val="75000"/>
                </a:srgbClr>
              </a:solidFill>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hangingPunct="1"/>
            <a:endParaRPr lang="en-US" kern="1200" dirty="0">
              <a:solidFill>
                <a:srgbClr val="464646">
                  <a:tint val="75000"/>
                </a:srgbClr>
              </a:solidFill>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hangingPunct="1"/>
            <a:fld id="{684F0C22-42F3-1C4F-91CD-6D064EDDF109}" type="slidenum">
              <a:rPr lang="en-US" kern="1200" smtClean="0">
                <a:solidFill>
                  <a:srgbClr val="464646">
                    <a:tint val="75000"/>
                  </a:srgbClr>
                </a:solidFill>
                <a:ea typeface="+mn-ea"/>
                <a:cs typeface="+mn-cs"/>
              </a:rPr>
              <a:pPr hangingPunct="1"/>
              <a:t>‹#›</a:t>
            </a:fld>
            <a:endParaRPr lang="en-US" kern="1200" dirty="0">
              <a:solidFill>
                <a:srgbClr val="464646">
                  <a:tint val="75000"/>
                </a:srgbClr>
              </a:solidFill>
              <a:ea typeface="+mn-ea"/>
              <a:cs typeface="+mn-cs"/>
            </a:endParaRPr>
          </a:p>
        </p:txBody>
      </p:sp>
    </p:spTree>
    <p:extLst>
      <p:ext uri="{BB962C8B-B14F-4D97-AF65-F5344CB8AC3E}">
        <p14:creationId xmlns:p14="http://schemas.microsoft.com/office/powerpoint/2010/main" val="34108252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5" r:id="rId12"/>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1pPr>
      <a:lvl2pPr marL="742950" indent="-28575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2pPr>
      <a:lvl3pPr marL="11430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3pPr>
      <a:lvl4pPr marL="16002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4pPr>
      <a:lvl5pPr marL="2057400" indent="-228600" algn="l" defTabSz="457200" rtl="0" eaLnBrk="1" latinLnBrk="0" hangingPunct="1">
        <a:lnSpc>
          <a:spcPts val="2000"/>
        </a:lnSpc>
        <a:spcBef>
          <a:spcPts val="300"/>
        </a:spcBef>
        <a:spcAft>
          <a:spcPts val="3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6.m4a"/><Relationship Id="rId7" Type="http://schemas.openxmlformats.org/officeDocument/2006/relationships/image" Target="../media/image24.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subTitle" idx="1"/>
          </p:nvPr>
        </p:nvSpPr>
        <p:spPr>
          <a:xfrm>
            <a:off x="976924" y="1363406"/>
            <a:ext cx="10119360" cy="5494594"/>
          </a:xfrm>
          <a:prstGeom prst="rect">
            <a:avLst/>
          </a:prstGeom>
        </p:spPr>
        <p:txBody>
          <a:bodyPr/>
          <a:lstStyle/>
          <a:p>
            <a:endParaRPr/>
          </a:p>
        </p:txBody>
      </p:sp>
      <p:sp>
        <p:nvSpPr>
          <p:cNvPr id="152" name="Shape 152"/>
          <p:cNvSpPr>
            <a:spLocks noGrp="1"/>
          </p:cNvSpPr>
          <p:nvPr>
            <p:ph type="ctrTitle"/>
          </p:nvPr>
        </p:nvSpPr>
        <p:spPr>
          <a:prstGeom prst="rect">
            <a:avLst/>
          </a:prstGeom>
        </p:spPr>
        <p:txBody>
          <a:bodyPr/>
          <a:lstStyle/>
          <a:p>
            <a:endParaRPr/>
          </a:p>
        </p:txBody>
      </p:sp>
      <p:pic>
        <p:nvPicPr>
          <p:cNvPr id="153" name="image3.jpeg"/>
          <p:cNvPicPr>
            <a:picLocks noChangeAspect="1"/>
          </p:cNvPicPr>
          <p:nvPr/>
        </p:nvPicPr>
        <p:blipFill>
          <a:blip r:embed="rId4">
            <a:extLst/>
          </a:blip>
          <a:stretch>
            <a:fillRect/>
          </a:stretch>
        </p:blipFill>
        <p:spPr>
          <a:xfrm>
            <a:off x="422031" y="-13277"/>
            <a:ext cx="11359661" cy="6877457"/>
          </a:xfrm>
          <a:prstGeom prst="rect">
            <a:avLst/>
          </a:prstGeom>
          <a:ln w="12700">
            <a:miter lim="400000"/>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spd="slow" advTm="840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pPr marL="285750" indent="-285750">
              <a:buFont typeface="Arial" panose="020B0604020202020204" pitchFamily="34" charset="0"/>
              <a:buChar char="•"/>
            </a:pPr>
            <a:r>
              <a:rPr lang="en-US" sz="1800" dirty="0">
                <a:solidFill>
                  <a:srgbClr val="0070C0"/>
                </a:solidFill>
              </a:rPr>
              <a:t>Section III of the ASME Code Address the rules for construction of nuclear facility components and supports. </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The </a:t>
            </a:r>
            <a:r>
              <a:rPr lang="en-US" sz="1800" dirty="0">
                <a:solidFill>
                  <a:srgbClr val="0070C0"/>
                </a:solidFill>
              </a:rPr>
              <a:t>components and supports covered by section III are intended to be installed in a nuclear power system that serves the purpose of producing and controlling the output of thermal energy from nuclear fuel and those associated systems essential to safety of nuclear power system. </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Section </a:t>
            </a:r>
            <a:r>
              <a:rPr lang="en-US" sz="1800" dirty="0">
                <a:solidFill>
                  <a:srgbClr val="0070C0"/>
                </a:solidFill>
              </a:rPr>
              <a:t>III provides requirements for new construction of nuclear power system considering mechanical and thermal stresses due to cyclic operation. </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Deterioration</a:t>
            </a:r>
            <a:r>
              <a:rPr lang="en-US" sz="1800" dirty="0">
                <a:solidFill>
                  <a:srgbClr val="0070C0"/>
                </a:solidFill>
              </a:rPr>
              <a:t>, which may occur in service as result of radiation effects, corrosion, or instability of the material, </a:t>
            </a:r>
            <a:r>
              <a:rPr lang="en-US" sz="1800" dirty="0" smtClean="0">
                <a:solidFill>
                  <a:srgbClr val="0070C0"/>
                </a:solidFill>
              </a:rPr>
              <a:t>is typically </a:t>
            </a:r>
            <a:r>
              <a:rPr lang="en-US" sz="1800" dirty="0">
                <a:solidFill>
                  <a:srgbClr val="0070C0"/>
                </a:solidFill>
              </a:rPr>
              <a:t>not addressed</a:t>
            </a:r>
            <a:r>
              <a:rPr lang="en-US" sz="1800" dirty="0" smtClean="0">
                <a:solidFill>
                  <a:srgbClr val="0070C0"/>
                </a:solidFill>
              </a:rPr>
              <a:t>.</a:t>
            </a:r>
          </a:p>
          <a:p>
            <a:pPr marL="285750" indent="-285750">
              <a:buFont typeface="Arial" panose="020B0604020202020204" pitchFamily="34" charset="0"/>
              <a:buChar char="•"/>
            </a:pPr>
            <a:endParaRPr lang="en-US" sz="1800" dirty="0">
              <a:solidFill>
                <a:srgbClr val="0070C0"/>
              </a:solidFill>
            </a:endParaRPr>
          </a:p>
          <a:p>
            <a:pPr marL="285750" indent="-285750">
              <a:buFont typeface="Arial" panose="020B0604020202020204" pitchFamily="34" charset="0"/>
              <a:buChar char="•"/>
            </a:pPr>
            <a:endParaRPr lang="en-US" sz="1800" dirty="0">
              <a:solidFill>
                <a:srgbClr val="0070C0"/>
              </a:solidFill>
            </a:endParaRPr>
          </a:p>
        </p:txBody>
      </p:sp>
      <p:sp>
        <p:nvSpPr>
          <p:cNvPr id="4" name="Title 3"/>
          <p:cNvSpPr>
            <a:spLocks noGrp="1"/>
          </p:cNvSpPr>
          <p:nvPr>
            <p:ph type="title"/>
          </p:nvPr>
        </p:nvSpPr>
        <p:spPr>
          <a:solidFill>
            <a:srgbClr val="00B0F0"/>
          </a:solidFill>
        </p:spPr>
        <p:txBody>
          <a:bodyPr>
            <a:normAutofit/>
          </a:bodyPr>
          <a:lstStyle/>
          <a:p>
            <a:r>
              <a:rPr lang="en-US" sz="3200" dirty="0" smtClean="0"/>
              <a:t>What is Section III? </a:t>
            </a:r>
            <a:endParaRPr lang="en-US" sz="3200" dirty="0"/>
          </a:p>
        </p:txBody>
      </p:sp>
      <p:pic>
        <p:nvPicPr>
          <p:cNvPr id="6" name="Picture 5"/>
          <p:cNvPicPr>
            <a:picLocks noChangeAspect="1"/>
          </p:cNvPicPr>
          <p:nvPr/>
        </p:nvPicPr>
        <p:blipFill>
          <a:blip r:embed="rId2"/>
          <a:stretch>
            <a:fillRect/>
          </a:stretch>
        </p:blipFill>
        <p:spPr>
          <a:xfrm>
            <a:off x="5105400" y="4524375"/>
            <a:ext cx="4019550" cy="2171700"/>
          </a:xfrm>
          <a:prstGeom prst="rect">
            <a:avLst/>
          </a:prstGeom>
        </p:spPr>
      </p:pic>
    </p:spTree>
    <p:extLst>
      <p:ext uri="{BB962C8B-B14F-4D97-AF65-F5344CB8AC3E}">
        <p14:creationId xmlns:p14="http://schemas.microsoft.com/office/powerpoint/2010/main" val="291281354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Autofit/>
          </a:bodyPr>
          <a:lstStyle/>
          <a:p>
            <a:r>
              <a:rPr lang="en-US" sz="1800" b="1" u="sng" dirty="0">
                <a:solidFill>
                  <a:srgbClr val="0070C0"/>
                </a:solidFill>
              </a:rPr>
              <a:t>Section III-Rules for Construction of Nuclear Facility Components-Division 1-Appendices </a:t>
            </a:r>
            <a:r>
              <a:rPr lang="en-US" sz="1800" dirty="0">
                <a:solidFill>
                  <a:srgbClr val="0070C0"/>
                </a:solidFill>
              </a:rPr>
              <a:t>- This Subsection contains appendices, both mandatory and </a:t>
            </a:r>
            <a:r>
              <a:rPr lang="en-US" sz="1800" dirty="0" err="1">
                <a:solidFill>
                  <a:srgbClr val="0070C0"/>
                </a:solidFill>
              </a:rPr>
              <a:t>nonmandatory</a:t>
            </a:r>
            <a:r>
              <a:rPr lang="en-US" sz="1800" dirty="0">
                <a:solidFill>
                  <a:srgbClr val="0070C0"/>
                </a:solidFill>
              </a:rPr>
              <a:t> for Section III, Division 1 (Subsection NCA through NG) and Division 2, including a listing of design and design analysis methods and information, and Data Report Forms. These appendices are referenced by and are an integral part of Subsection NCA through NG and Division 2</a:t>
            </a:r>
            <a:r>
              <a:rPr lang="en-US" sz="1800" dirty="0" smtClean="0">
                <a:solidFill>
                  <a:srgbClr val="0070C0"/>
                </a:solidFill>
              </a:rPr>
              <a:t>.</a:t>
            </a:r>
          </a:p>
          <a:p>
            <a:pPr marL="285750" indent="-285750">
              <a:buFont typeface="Arial" panose="020B0604020202020204" pitchFamily="34" charset="0"/>
              <a:buChar char="•"/>
            </a:pPr>
            <a:r>
              <a:rPr lang="en-US" sz="1800" dirty="0" smtClean="0">
                <a:solidFill>
                  <a:srgbClr val="0070C0"/>
                </a:solidFill>
              </a:rPr>
              <a:t>Rules </a:t>
            </a:r>
            <a:r>
              <a:rPr lang="en-US" sz="1800" dirty="0">
                <a:solidFill>
                  <a:srgbClr val="0070C0"/>
                </a:solidFill>
              </a:rPr>
              <a:t>for Construction of Nuclear Facility Components-Division 1-Subsection NB-Class 1 </a:t>
            </a:r>
            <a:r>
              <a:rPr lang="en-US" sz="1800" dirty="0">
                <a:solidFill>
                  <a:srgbClr val="0070C0"/>
                </a:solidFill>
              </a:rPr>
              <a:t>Components  </a:t>
            </a:r>
            <a:r>
              <a:rPr lang="en-US" sz="1800" b="1" dirty="0" smtClean="0">
                <a:solidFill>
                  <a:srgbClr val="0070C0"/>
                </a:solidFill>
              </a:rPr>
              <a:t>Part of fluid-retaining </a:t>
            </a:r>
            <a:r>
              <a:rPr lang="en-US" sz="1800" b="1" dirty="0">
                <a:solidFill>
                  <a:srgbClr val="0070C0"/>
                </a:solidFill>
              </a:rPr>
              <a:t>pressure boundary of the reactor coolant </a:t>
            </a:r>
            <a:r>
              <a:rPr lang="en-US" sz="1800" b="1" dirty="0" smtClean="0">
                <a:solidFill>
                  <a:srgbClr val="0070C0"/>
                </a:solidFill>
              </a:rPr>
              <a:t>system (</a:t>
            </a:r>
            <a:r>
              <a:rPr lang="en-US" sz="1800" b="1" dirty="0" smtClean="0">
                <a:solidFill>
                  <a:srgbClr val="0070C0"/>
                </a:solidFill>
              </a:rPr>
              <a:t>Pressure vessel, generators pumps) </a:t>
            </a:r>
            <a:endParaRPr lang="en-US" sz="1800" b="1" dirty="0">
              <a:solidFill>
                <a:srgbClr val="0070C0"/>
              </a:solidFill>
            </a:endParaRPr>
          </a:p>
          <a:p>
            <a:pPr marL="285750" indent="-285750">
              <a:buFont typeface="Arial" panose="020B0604020202020204" pitchFamily="34" charset="0"/>
              <a:buChar char="•"/>
            </a:pPr>
            <a:r>
              <a:rPr lang="en-US" sz="1800" dirty="0" smtClean="0">
                <a:solidFill>
                  <a:srgbClr val="0070C0"/>
                </a:solidFill>
              </a:rPr>
              <a:t>Subsection </a:t>
            </a:r>
            <a:r>
              <a:rPr lang="en-US" sz="1800" dirty="0">
                <a:solidFill>
                  <a:srgbClr val="0070C0"/>
                </a:solidFill>
              </a:rPr>
              <a:t>NC-Class 2 </a:t>
            </a:r>
            <a:r>
              <a:rPr lang="en-US" sz="1800" dirty="0">
                <a:solidFill>
                  <a:srgbClr val="0070C0"/>
                </a:solidFill>
              </a:rPr>
              <a:t>Component </a:t>
            </a:r>
            <a:r>
              <a:rPr lang="en-US" sz="1800" b="1" dirty="0">
                <a:solidFill>
                  <a:srgbClr val="0070C0"/>
                </a:solidFill>
              </a:rPr>
              <a:t>- not part of the reactor coolant pressure boundary, but are important for reactor </a:t>
            </a:r>
            <a:r>
              <a:rPr lang="en-US" sz="1800" b="1" dirty="0" smtClean="0">
                <a:solidFill>
                  <a:srgbClr val="0070C0"/>
                </a:solidFill>
              </a:rPr>
              <a:t>shutdown </a:t>
            </a:r>
            <a:endParaRPr lang="en-US" sz="1800" b="1" dirty="0">
              <a:solidFill>
                <a:srgbClr val="0070C0"/>
              </a:solidFill>
            </a:endParaRPr>
          </a:p>
          <a:p>
            <a:pPr marL="285750" indent="-285750">
              <a:buFont typeface="Arial" panose="020B0604020202020204" pitchFamily="34" charset="0"/>
              <a:buChar char="•"/>
            </a:pPr>
            <a:r>
              <a:rPr lang="en-US" sz="1800" dirty="0" smtClean="0">
                <a:solidFill>
                  <a:srgbClr val="0070C0"/>
                </a:solidFill>
              </a:rPr>
              <a:t>Subsection </a:t>
            </a:r>
            <a:r>
              <a:rPr lang="en-US" sz="1800" dirty="0">
                <a:solidFill>
                  <a:srgbClr val="0070C0"/>
                </a:solidFill>
              </a:rPr>
              <a:t>ND-Class 3 </a:t>
            </a:r>
            <a:r>
              <a:rPr lang="en-US" sz="1800" dirty="0">
                <a:solidFill>
                  <a:srgbClr val="0070C0"/>
                </a:solidFill>
              </a:rPr>
              <a:t>Components </a:t>
            </a:r>
            <a:r>
              <a:rPr lang="en-US" sz="1800" b="1" dirty="0">
                <a:solidFill>
                  <a:srgbClr val="0070C0"/>
                </a:solidFill>
              </a:rPr>
              <a:t>- components that are not part of class 1 or 2 but are important to safety</a:t>
            </a:r>
            <a:endParaRPr lang="en-US" sz="1800" b="1" dirty="0">
              <a:solidFill>
                <a:srgbClr val="0070C0"/>
              </a:solidFill>
            </a:endParaRPr>
          </a:p>
          <a:p>
            <a:pPr marL="285750" indent="-285750">
              <a:buFont typeface="Arial" panose="020B0604020202020204" pitchFamily="34" charset="0"/>
              <a:buChar char="•"/>
            </a:pPr>
            <a:r>
              <a:rPr lang="en-US" sz="1800" dirty="0" smtClean="0">
                <a:solidFill>
                  <a:srgbClr val="0070C0"/>
                </a:solidFill>
              </a:rPr>
              <a:t>Subsection </a:t>
            </a:r>
            <a:r>
              <a:rPr lang="en-US" sz="1800" dirty="0">
                <a:solidFill>
                  <a:srgbClr val="0070C0"/>
                </a:solidFill>
              </a:rPr>
              <a:t>NE-Class </a:t>
            </a:r>
            <a:r>
              <a:rPr lang="en-US" sz="1800" b="1" dirty="0">
                <a:solidFill>
                  <a:srgbClr val="0070C0"/>
                </a:solidFill>
              </a:rPr>
              <a:t>MC </a:t>
            </a:r>
            <a:r>
              <a:rPr lang="en-US" sz="1800" b="1" dirty="0">
                <a:solidFill>
                  <a:srgbClr val="0070C0"/>
                </a:solidFill>
              </a:rPr>
              <a:t>Components Supports (Containment </a:t>
            </a:r>
            <a:r>
              <a:rPr lang="en-US" sz="1800" b="1" dirty="0" smtClean="0">
                <a:solidFill>
                  <a:srgbClr val="0070C0"/>
                </a:solidFill>
              </a:rPr>
              <a:t>Vessel) </a:t>
            </a:r>
            <a:endParaRPr lang="en-US" sz="1800" b="1" dirty="0">
              <a:solidFill>
                <a:srgbClr val="0070C0"/>
              </a:solidFill>
            </a:endParaRPr>
          </a:p>
          <a:p>
            <a:pPr marL="285750" indent="-285750">
              <a:buFont typeface="Arial" panose="020B0604020202020204" pitchFamily="34" charset="0"/>
              <a:buChar char="•"/>
            </a:pPr>
            <a:r>
              <a:rPr lang="en-US" sz="1800" dirty="0">
                <a:solidFill>
                  <a:srgbClr val="0070C0"/>
                </a:solidFill>
              </a:rPr>
              <a:t>Subsection NF-Supports </a:t>
            </a:r>
            <a:r>
              <a:rPr lang="en-US" sz="1800" b="1" dirty="0">
                <a:solidFill>
                  <a:srgbClr val="0070C0"/>
                </a:solidFill>
              </a:rPr>
              <a:t>(Plate and Shell </a:t>
            </a:r>
            <a:r>
              <a:rPr lang="en-US" sz="1800" b="1" dirty="0" smtClean="0">
                <a:solidFill>
                  <a:srgbClr val="0070C0"/>
                </a:solidFill>
              </a:rPr>
              <a:t>Type, linear and standard supports)</a:t>
            </a:r>
            <a:endParaRPr lang="en-US" sz="1800" b="1" dirty="0">
              <a:solidFill>
                <a:srgbClr val="0070C0"/>
              </a:solidFill>
            </a:endParaRPr>
          </a:p>
          <a:p>
            <a:pPr marL="285750" indent="-285750">
              <a:buFont typeface="Arial" panose="020B0604020202020204" pitchFamily="34" charset="0"/>
              <a:buChar char="•"/>
            </a:pPr>
            <a:r>
              <a:rPr lang="en-US" sz="1800" dirty="0" smtClean="0">
                <a:solidFill>
                  <a:srgbClr val="0070C0"/>
                </a:solidFill>
              </a:rPr>
              <a:t>Subsection </a:t>
            </a:r>
            <a:r>
              <a:rPr lang="en-US" sz="1800" dirty="0">
                <a:solidFill>
                  <a:srgbClr val="0070C0"/>
                </a:solidFill>
              </a:rPr>
              <a:t>NG-Core Support </a:t>
            </a:r>
            <a:r>
              <a:rPr lang="en-US" sz="1800" dirty="0">
                <a:solidFill>
                  <a:srgbClr val="0070C0"/>
                </a:solidFill>
              </a:rPr>
              <a:t>Structures </a:t>
            </a:r>
            <a:r>
              <a:rPr lang="en-US" sz="1800" b="1" dirty="0">
                <a:solidFill>
                  <a:srgbClr val="0070C0"/>
                </a:solidFill>
              </a:rPr>
              <a:t>(Core Support Structures and Reactor Vessel </a:t>
            </a:r>
            <a:r>
              <a:rPr lang="en-US" sz="1800" b="1" dirty="0" smtClean="0">
                <a:solidFill>
                  <a:srgbClr val="0070C0"/>
                </a:solidFill>
              </a:rPr>
              <a:t>Internals)</a:t>
            </a:r>
            <a:endParaRPr lang="en-US" sz="1800" b="1" dirty="0">
              <a:solidFill>
                <a:srgbClr val="0070C0"/>
              </a:solidFill>
            </a:endParaRPr>
          </a:p>
          <a:p>
            <a:r>
              <a:rPr lang="en-US" sz="1800" dirty="0" smtClean="0"/>
              <a:t> </a:t>
            </a:r>
            <a:endParaRPr lang="en-US" sz="1800" dirty="0"/>
          </a:p>
        </p:txBody>
      </p:sp>
      <p:sp>
        <p:nvSpPr>
          <p:cNvPr id="4" name="Title 3"/>
          <p:cNvSpPr>
            <a:spLocks noGrp="1"/>
          </p:cNvSpPr>
          <p:nvPr>
            <p:ph type="title"/>
          </p:nvPr>
        </p:nvSpPr>
        <p:spPr>
          <a:solidFill>
            <a:srgbClr val="00B0F0"/>
          </a:solidFill>
        </p:spPr>
        <p:txBody>
          <a:bodyPr>
            <a:normAutofit/>
          </a:bodyPr>
          <a:lstStyle/>
          <a:p>
            <a:r>
              <a:rPr lang="en-US" sz="3600" dirty="0" smtClean="0"/>
              <a:t>BPVC Nuclear Construction Code </a:t>
            </a:r>
            <a:endParaRPr lang="en-US" sz="3600" dirty="0"/>
          </a:p>
        </p:txBody>
      </p:sp>
    </p:spTree>
    <p:extLst>
      <p:ext uri="{BB962C8B-B14F-4D97-AF65-F5344CB8AC3E}">
        <p14:creationId xmlns:p14="http://schemas.microsoft.com/office/powerpoint/2010/main" val="411908185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1800" dirty="0">
                <a:solidFill>
                  <a:srgbClr val="0070C0"/>
                </a:solidFill>
              </a:rPr>
              <a:t>Subsection NCA (General Requirements for Division 1 and Division 2</a:t>
            </a:r>
            <a:r>
              <a:rPr lang="en-US" sz="1800" dirty="0" smtClean="0">
                <a:solidFill>
                  <a:srgbClr val="0070C0"/>
                </a:solidFill>
              </a:rPr>
              <a:t>)</a:t>
            </a:r>
          </a:p>
          <a:p>
            <a:pPr marL="285750" indent="-285750">
              <a:buFont typeface="Arial" panose="020B0604020202020204" pitchFamily="34" charset="0"/>
              <a:buChar char="•"/>
            </a:pPr>
            <a:r>
              <a:rPr lang="en-US" sz="1800" dirty="0" smtClean="0">
                <a:solidFill>
                  <a:srgbClr val="0070C0"/>
                </a:solidFill>
              </a:rPr>
              <a:t>NCA is referenced by and an integral part of Division 1 Subsection NB to NG and Division II of Section III</a:t>
            </a:r>
          </a:p>
          <a:p>
            <a:pPr marL="285750" indent="-285750">
              <a:buFont typeface="Arial" panose="020B0604020202020204" pitchFamily="34" charset="0"/>
              <a:buChar char="•"/>
            </a:pPr>
            <a:r>
              <a:rPr lang="en-US" sz="1800" dirty="0" smtClean="0">
                <a:solidFill>
                  <a:srgbClr val="0070C0"/>
                </a:solidFill>
              </a:rPr>
              <a:t>NCA Covers Quality Assurance requirements, ASME Product certification Marks and authorized inspection of Class 1,2,3 MC, CS and CC Construction </a:t>
            </a:r>
            <a:r>
              <a:rPr lang="en-US" sz="1400" dirty="0" smtClean="0">
                <a:solidFill>
                  <a:srgbClr val="0070C0"/>
                </a:solidFill>
              </a:rPr>
              <a:t>(metal containment, core supports and concrete containment)</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NCA includes most recent interpretations of Section III</a:t>
            </a:r>
            <a:endParaRPr lang="en-US" sz="1800" dirty="0">
              <a:solidFill>
                <a:srgbClr val="0070C0"/>
              </a:solidFill>
            </a:endParaRPr>
          </a:p>
          <a:p>
            <a:endParaRPr lang="en-US" sz="1800" dirty="0" smtClean="0">
              <a:solidFill>
                <a:srgbClr val="0070C0"/>
              </a:solidFill>
            </a:endParaRPr>
          </a:p>
          <a:p>
            <a:endParaRPr lang="en-US" sz="1800" dirty="0">
              <a:solidFill>
                <a:srgbClr val="0070C0"/>
              </a:solidFill>
            </a:endParaRPr>
          </a:p>
          <a:p>
            <a:pPr marL="285750" indent="-285750">
              <a:buFont typeface="Arial" panose="020B0604020202020204" pitchFamily="34" charset="0"/>
              <a:buChar char="•"/>
            </a:pPr>
            <a:r>
              <a:rPr lang="en-US" sz="1800" dirty="0">
                <a:solidFill>
                  <a:srgbClr val="0070C0"/>
                </a:solidFill>
              </a:rPr>
              <a:t>NCA-1000 Scope of Section III</a:t>
            </a:r>
          </a:p>
          <a:p>
            <a:pPr marL="285750" indent="-285750">
              <a:buFont typeface="Arial" panose="020B0604020202020204" pitchFamily="34" charset="0"/>
              <a:buChar char="•"/>
            </a:pPr>
            <a:r>
              <a:rPr lang="en-US" sz="1800" dirty="0">
                <a:solidFill>
                  <a:srgbClr val="0070C0"/>
                </a:solidFill>
              </a:rPr>
              <a:t>NCA-2000 Classification of Components and Supports</a:t>
            </a:r>
          </a:p>
          <a:p>
            <a:pPr marL="285750" indent="-285750">
              <a:buFont typeface="Arial" panose="020B0604020202020204" pitchFamily="34" charset="0"/>
              <a:buChar char="•"/>
            </a:pPr>
            <a:r>
              <a:rPr lang="en-US" sz="1800" dirty="0">
                <a:solidFill>
                  <a:srgbClr val="0070C0"/>
                </a:solidFill>
              </a:rPr>
              <a:t>NCA-3000 Responsibilities and Duties</a:t>
            </a:r>
          </a:p>
          <a:p>
            <a:pPr marL="285750" indent="-285750">
              <a:buFont typeface="Arial" panose="020B0604020202020204" pitchFamily="34" charset="0"/>
              <a:buChar char="•"/>
            </a:pPr>
            <a:r>
              <a:rPr lang="en-US" sz="1800" dirty="0">
                <a:solidFill>
                  <a:srgbClr val="0070C0"/>
                </a:solidFill>
              </a:rPr>
              <a:t>NCA-4000 Quality Assurance</a:t>
            </a:r>
          </a:p>
          <a:p>
            <a:pPr marL="285750" indent="-285750">
              <a:buFont typeface="Arial" panose="020B0604020202020204" pitchFamily="34" charset="0"/>
              <a:buChar char="•"/>
            </a:pPr>
            <a:r>
              <a:rPr lang="en-US" sz="1800" dirty="0">
                <a:solidFill>
                  <a:srgbClr val="0070C0"/>
                </a:solidFill>
              </a:rPr>
              <a:t>NCA-5000 Authorized Inspection</a:t>
            </a:r>
          </a:p>
          <a:p>
            <a:pPr marL="285750" indent="-285750">
              <a:buFont typeface="Arial" panose="020B0604020202020204" pitchFamily="34" charset="0"/>
              <a:buChar char="•"/>
            </a:pPr>
            <a:r>
              <a:rPr lang="en-US" sz="1800" dirty="0">
                <a:solidFill>
                  <a:srgbClr val="0070C0"/>
                </a:solidFill>
              </a:rPr>
              <a:t>NCA-8000 Certificates, Nameplates, Code Symbol Stamping, and Data Reports</a:t>
            </a:r>
          </a:p>
          <a:p>
            <a:pPr marL="285750" indent="-285750">
              <a:buFont typeface="Arial" panose="020B0604020202020204" pitchFamily="34" charset="0"/>
              <a:buChar char="•"/>
            </a:pPr>
            <a:r>
              <a:rPr lang="en-US" sz="1800" dirty="0">
                <a:solidFill>
                  <a:srgbClr val="0070C0"/>
                </a:solidFill>
              </a:rPr>
              <a:t>NCA-9000 </a:t>
            </a:r>
            <a:r>
              <a:rPr lang="en-US" sz="1800" dirty="0" smtClean="0">
                <a:solidFill>
                  <a:srgbClr val="0070C0"/>
                </a:solidFill>
              </a:rPr>
              <a:t>Glossary</a:t>
            </a:r>
          </a:p>
          <a:p>
            <a:pPr marL="285750" indent="-285750">
              <a:buFont typeface="Arial" panose="020B0604020202020204" pitchFamily="34" charset="0"/>
              <a:buChar char="•"/>
            </a:pPr>
            <a:endParaRPr lang="en-US" sz="1800" dirty="0">
              <a:solidFill>
                <a:srgbClr val="0070C0"/>
              </a:solidFill>
            </a:endParaRPr>
          </a:p>
        </p:txBody>
      </p:sp>
      <p:sp>
        <p:nvSpPr>
          <p:cNvPr id="5" name="Title 4"/>
          <p:cNvSpPr>
            <a:spLocks noGrp="1"/>
          </p:cNvSpPr>
          <p:nvPr>
            <p:ph type="title"/>
          </p:nvPr>
        </p:nvSpPr>
        <p:spPr>
          <a:solidFill>
            <a:srgbClr val="00B0F0"/>
          </a:solidFill>
        </p:spPr>
        <p:txBody>
          <a:bodyPr/>
          <a:lstStyle/>
          <a:p>
            <a:r>
              <a:rPr lang="en-US" dirty="0" smtClean="0"/>
              <a:t>Section III Subsection NCA </a:t>
            </a:r>
            <a:endParaRPr lang="en-US" dirty="0"/>
          </a:p>
        </p:txBody>
      </p:sp>
    </p:spTree>
    <p:extLst>
      <p:ext uri="{BB962C8B-B14F-4D97-AF65-F5344CB8AC3E}">
        <p14:creationId xmlns:p14="http://schemas.microsoft.com/office/powerpoint/2010/main" val="33424949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b="1" u="sng" dirty="0" smtClean="0">
                <a:solidFill>
                  <a:srgbClr val="0070C0"/>
                </a:solidFill>
              </a:rPr>
              <a:t>Section </a:t>
            </a:r>
            <a:r>
              <a:rPr lang="en-US" b="1" u="sng" dirty="0">
                <a:solidFill>
                  <a:srgbClr val="0070C0"/>
                </a:solidFill>
              </a:rPr>
              <a:t>III-Rules for Constructions of Nuclear Facility Components-Subsection NCA-General Requirements for Division 1 and Division 2 </a:t>
            </a:r>
            <a:r>
              <a:rPr lang="en-US" dirty="0">
                <a:solidFill>
                  <a:srgbClr val="0070C0"/>
                </a:solidFill>
              </a:rPr>
              <a:t>- This Subsection covers general requirements for manufacturers, fabricators, installers, designers, material manufacturers, material suppliers, and owners of nuclear power plants. This Subsection which is referenced by and is an integral part of Division 1, Subsections NB through NG, and Division 2 of Section III, covers quality assurance requirements, ASME Product Certification Marks, and authorized inspection for Class 1, 2, 3, MC, CS, and CC construction. </a:t>
            </a:r>
            <a:endParaRPr lang="en-US" dirty="0" smtClean="0">
              <a:solidFill>
                <a:srgbClr val="0070C0"/>
              </a:solidFill>
            </a:endParaRPr>
          </a:p>
          <a:p>
            <a:endParaRPr lang="en-US" dirty="0">
              <a:solidFill>
                <a:srgbClr val="0070C0"/>
              </a:solidFill>
            </a:endParaRPr>
          </a:p>
          <a:p>
            <a:r>
              <a:rPr lang="en-US" b="1" u="sng" dirty="0">
                <a:solidFill>
                  <a:srgbClr val="0070C0"/>
                </a:solidFill>
              </a:rPr>
              <a:t>Section III-Rules for Construction of Nuclear Facility Components-Division 2-Code for Concrete Containments </a:t>
            </a:r>
            <a:r>
              <a:rPr lang="en-US" dirty="0">
                <a:solidFill>
                  <a:srgbClr val="0070C0"/>
                </a:solidFill>
              </a:rPr>
              <a:t>- This Division contains requirements for the material, design, construction, fabrication, testing, examination, and overpressure protection of concrete containment structures, pre-stressed or reinforced. </a:t>
            </a:r>
            <a:endParaRPr lang="en-US" dirty="0" smtClean="0">
              <a:solidFill>
                <a:srgbClr val="0070C0"/>
              </a:solidFill>
            </a:endParaRPr>
          </a:p>
          <a:p>
            <a:endParaRPr lang="en-US" dirty="0">
              <a:solidFill>
                <a:srgbClr val="0070C0"/>
              </a:solidFill>
            </a:endParaRPr>
          </a:p>
          <a:p>
            <a:r>
              <a:rPr lang="en-US" b="1" u="sng" dirty="0">
                <a:solidFill>
                  <a:srgbClr val="0070C0"/>
                </a:solidFill>
              </a:rPr>
              <a:t>Section III-Rules for Construction of Nuclear Facility Components-Division 3-Containments for Transportation &amp; Storage of Spent Nuclear Fuel &amp; High Level Radioactive Material &amp; Waste</a:t>
            </a:r>
            <a:r>
              <a:rPr lang="en-US" dirty="0">
                <a:solidFill>
                  <a:srgbClr val="0070C0"/>
                </a:solidFill>
              </a:rPr>
              <a:t> - This Division contains requirements for the design and construction of the containment system of a nuclear spent fuel or high level radioactive waste transport packaging.</a:t>
            </a:r>
          </a:p>
        </p:txBody>
      </p:sp>
      <p:sp>
        <p:nvSpPr>
          <p:cNvPr id="5" name="Title 4"/>
          <p:cNvSpPr>
            <a:spLocks noGrp="1"/>
          </p:cNvSpPr>
          <p:nvPr>
            <p:ph type="title"/>
          </p:nvPr>
        </p:nvSpPr>
        <p:spPr>
          <a:solidFill>
            <a:srgbClr val="00B0F0"/>
          </a:solidFill>
        </p:spPr>
        <p:txBody>
          <a:bodyPr>
            <a:normAutofit/>
          </a:bodyPr>
          <a:lstStyle/>
          <a:p>
            <a:r>
              <a:rPr lang="en-US" sz="3600" dirty="0"/>
              <a:t>BPVC Nuclear Construction Code </a:t>
            </a:r>
          </a:p>
        </p:txBody>
      </p:sp>
    </p:spTree>
    <p:extLst>
      <p:ext uri="{BB962C8B-B14F-4D97-AF65-F5344CB8AC3E}">
        <p14:creationId xmlns:p14="http://schemas.microsoft.com/office/powerpoint/2010/main" val="67248309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normAutofit/>
          </a:bodyPr>
          <a:lstStyle/>
          <a:p>
            <a:r>
              <a:rPr lang="en-US" sz="1800" b="1" u="sng" dirty="0">
                <a:solidFill>
                  <a:srgbClr val="0070C0"/>
                </a:solidFill>
              </a:rPr>
              <a:t>Section III-Rules for Construction of Nuclear Facility Components-Division 5-High Temperature Reactors </a:t>
            </a:r>
            <a:r>
              <a:rPr lang="en-US" sz="1800" dirty="0">
                <a:solidFill>
                  <a:srgbClr val="0070C0"/>
                </a:solidFill>
              </a:rPr>
              <a:t>- Division 5 of Section III of the BPVC provides construction rules for high-temperature reactors, including both high-temperature, gas-cooled reactors (HTGRs) and liquid-metal reactors (LMRs). </a:t>
            </a:r>
            <a:endParaRPr lang="en-US" sz="1800" dirty="0" smtClean="0">
              <a:solidFill>
                <a:srgbClr val="0070C0"/>
              </a:solidFill>
            </a:endParaRPr>
          </a:p>
          <a:p>
            <a:endParaRPr lang="en-US" sz="1800" dirty="0">
              <a:solidFill>
                <a:srgbClr val="0070C0"/>
              </a:solidFill>
            </a:endParaRPr>
          </a:p>
          <a:p>
            <a:r>
              <a:rPr lang="en-US" sz="1800" b="1" dirty="0">
                <a:solidFill>
                  <a:srgbClr val="0070C0"/>
                </a:solidFill>
              </a:rPr>
              <a:t>***** Section III-Rules for Construction of Nuclear Facility Components-Division 1-Subsection NH-Class 1 Components in Elevated Temperature </a:t>
            </a:r>
            <a:r>
              <a:rPr lang="en-US" sz="1800" b="1" dirty="0" smtClean="0">
                <a:solidFill>
                  <a:srgbClr val="0070C0"/>
                </a:solidFill>
              </a:rPr>
              <a:t>Service***** </a:t>
            </a:r>
          </a:p>
          <a:p>
            <a:r>
              <a:rPr lang="en-US" sz="1800" dirty="0" smtClean="0">
                <a:solidFill>
                  <a:srgbClr val="0070C0"/>
                </a:solidFill>
              </a:rPr>
              <a:t>This subsection will no longer be a stand alone book but will be relocated and incorporated in to Section III Division 5  </a:t>
            </a:r>
            <a:endParaRPr lang="en-US" sz="1800" dirty="0" smtClean="0">
              <a:solidFill>
                <a:srgbClr val="0070C0"/>
              </a:solidFill>
            </a:endParaRPr>
          </a:p>
          <a:p>
            <a:endParaRPr lang="en-US" sz="1800" dirty="0">
              <a:solidFill>
                <a:srgbClr val="0070C0"/>
              </a:solidFill>
            </a:endParaRPr>
          </a:p>
          <a:p>
            <a:r>
              <a:rPr lang="en-US" sz="1800" b="1" u="sng" dirty="0">
                <a:solidFill>
                  <a:srgbClr val="0070C0"/>
                </a:solidFill>
              </a:rPr>
              <a:t>Section XI - Rules for </a:t>
            </a:r>
            <a:r>
              <a:rPr lang="en-US" sz="1800" b="1" u="sng" dirty="0" err="1">
                <a:solidFill>
                  <a:srgbClr val="0070C0"/>
                </a:solidFill>
              </a:rPr>
              <a:t>Inservice</a:t>
            </a:r>
            <a:r>
              <a:rPr lang="en-US" sz="1800" b="1" u="sng" dirty="0">
                <a:solidFill>
                  <a:srgbClr val="0070C0"/>
                </a:solidFill>
              </a:rPr>
              <a:t> Inspection of Nuclear Power Plant </a:t>
            </a:r>
            <a:r>
              <a:rPr lang="en-US" sz="1800" b="1" u="sng" dirty="0" smtClean="0">
                <a:solidFill>
                  <a:srgbClr val="0070C0"/>
                </a:solidFill>
              </a:rPr>
              <a:t>Components </a:t>
            </a:r>
            <a:r>
              <a:rPr lang="en-US" sz="1800" dirty="0">
                <a:solidFill>
                  <a:srgbClr val="0070C0"/>
                </a:solidFill>
              </a:rPr>
              <a:t>- Section contains Division 1 and 3, in one volume and provides rules for the examination, </a:t>
            </a:r>
            <a:r>
              <a:rPr lang="en-US" sz="1800" dirty="0" err="1">
                <a:solidFill>
                  <a:srgbClr val="0070C0"/>
                </a:solidFill>
              </a:rPr>
              <a:t>inservice</a:t>
            </a:r>
            <a:r>
              <a:rPr lang="en-US" sz="1800" dirty="0">
                <a:solidFill>
                  <a:srgbClr val="0070C0"/>
                </a:solidFill>
              </a:rPr>
              <a:t> testing and inspection, and repair and replacement of components and systems in light water cooled and liquid metal cooled nuclear power plants. </a:t>
            </a:r>
            <a:endParaRPr lang="en-US" sz="1800" dirty="0" smtClean="0">
              <a:solidFill>
                <a:srgbClr val="0070C0"/>
              </a:solidFill>
            </a:endParaRPr>
          </a:p>
          <a:p>
            <a:r>
              <a:rPr lang="en-US" sz="1800" dirty="0" smtClean="0">
                <a:solidFill>
                  <a:srgbClr val="0070C0"/>
                </a:solidFill>
              </a:rPr>
              <a:t>The </a:t>
            </a:r>
            <a:r>
              <a:rPr lang="en-US" sz="1800" dirty="0">
                <a:solidFill>
                  <a:srgbClr val="0070C0"/>
                </a:solidFill>
              </a:rPr>
              <a:t>Division 2 rules for inspection and testing of components of gas cooled nuclear power plants have been deleted in the 1995 Edition.</a:t>
            </a:r>
          </a:p>
          <a:p>
            <a:endParaRPr lang="en-US" sz="1800" dirty="0">
              <a:solidFill>
                <a:srgbClr val="0070C0"/>
              </a:solidFill>
            </a:endParaRPr>
          </a:p>
        </p:txBody>
      </p:sp>
      <p:sp>
        <p:nvSpPr>
          <p:cNvPr id="7" name="Title 6"/>
          <p:cNvSpPr>
            <a:spLocks noGrp="1"/>
          </p:cNvSpPr>
          <p:nvPr>
            <p:ph type="title"/>
          </p:nvPr>
        </p:nvSpPr>
        <p:spPr>
          <a:solidFill>
            <a:srgbClr val="00B0F0"/>
          </a:solidFill>
        </p:spPr>
        <p:txBody>
          <a:bodyPr>
            <a:normAutofit/>
          </a:bodyPr>
          <a:lstStyle/>
          <a:p>
            <a:r>
              <a:rPr lang="en-US" sz="3600" dirty="0"/>
              <a:t>BPVC Nuclear Construction Code </a:t>
            </a:r>
          </a:p>
        </p:txBody>
      </p:sp>
    </p:spTree>
    <p:extLst>
      <p:ext uri="{BB962C8B-B14F-4D97-AF65-F5344CB8AC3E}">
        <p14:creationId xmlns:p14="http://schemas.microsoft.com/office/powerpoint/2010/main" val="197052446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normAutofit/>
          </a:bodyPr>
          <a:lstStyle/>
          <a:p>
            <a:r>
              <a:rPr lang="en-US" sz="1800" dirty="0">
                <a:solidFill>
                  <a:srgbClr val="0070C0"/>
                </a:solidFill>
              </a:rPr>
              <a:t>New Subsection </a:t>
            </a:r>
            <a:r>
              <a:rPr lang="en-US" sz="1800" dirty="0" smtClean="0">
                <a:solidFill>
                  <a:srgbClr val="0070C0"/>
                </a:solidFill>
              </a:rPr>
              <a:t>WD</a:t>
            </a:r>
          </a:p>
          <a:p>
            <a:pPr marL="285750" indent="-285750">
              <a:buFont typeface="Arial" panose="020B0604020202020204" pitchFamily="34" charset="0"/>
              <a:buChar char="•"/>
            </a:pPr>
            <a:r>
              <a:rPr lang="en-US" sz="1800" dirty="0" smtClean="0">
                <a:solidFill>
                  <a:srgbClr val="0070C0"/>
                </a:solidFill>
              </a:rPr>
              <a:t>ASME </a:t>
            </a:r>
            <a:r>
              <a:rPr lang="en-US" sz="1800" dirty="0">
                <a:solidFill>
                  <a:srgbClr val="0070C0"/>
                </a:solidFill>
              </a:rPr>
              <a:t>Section III, Division 3, </a:t>
            </a:r>
            <a:r>
              <a:rPr lang="en-US" sz="1800" dirty="0" smtClean="0">
                <a:solidFill>
                  <a:srgbClr val="0070C0"/>
                </a:solidFill>
              </a:rPr>
              <a:t>addresses </a:t>
            </a:r>
            <a:r>
              <a:rPr lang="en-US" sz="1800" dirty="0">
                <a:solidFill>
                  <a:srgbClr val="0070C0"/>
                </a:solidFill>
              </a:rPr>
              <a:t>the design of transportation and storage containment </a:t>
            </a:r>
            <a:r>
              <a:rPr lang="en-US" sz="1800" dirty="0" smtClean="0">
                <a:solidFill>
                  <a:srgbClr val="0070C0"/>
                </a:solidFill>
              </a:rPr>
              <a:t>shells</a:t>
            </a:r>
          </a:p>
          <a:p>
            <a:pPr marL="285750" indent="-285750">
              <a:buFont typeface="Arial" panose="020B0604020202020204" pitchFamily="34" charset="0"/>
              <a:buChar char="•"/>
            </a:pPr>
            <a:r>
              <a:rPr lang="en-US" sz="1800" dirty="0" smtClean="0">
                <a:solidFill>
                  <a:srgbClr val="0070C0"/>
                </a:solidFill>
              </a:rPr>
              <a:t>Does not address </a:t>
            </a:r>
            <a:r>
              <a:rPr lang="en-US" sz="1800" dirty="0">
                <a:solidFill>
                  <a:srgbClr val="0070C0"/>
                </a:solidFill>
              </a:rPr>
              <a:t>the containment internal support structure that holds the spent fuel or high level waste in place. </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Subsection WD has been under development for 2 years </a:t>
            </a:r>
          </a:p>
          <a:p>
            <a:pPr marL="285750" indent="-285750">
              <a:buFont typeface="Arial" panose="020B0604020202020204" pitchFamily="34" charset="0"/>
              <a:buChar char="•"/>
            </a:pPr>
            <a:r>
              <a:rPr lang="en-US" sz="1800" dirty="0" smtClean="0">
                <a:solidFill>
                  <a:srgbClr val="0070C0"/>
                </a:solidFill>
              </a:rPr>
              <a:t>Development </a:t>
            </a:r>
            <a:r>
              <a:rPr lang="en-US" sz="1800" dirty="0">
                <a:solidFill>
                  <a:srgbClr val="0070C0"/>
                </a:solidFill>
              </a:rPr>
              <a:t>of </a:t>
            </a:r>
            <a:r>
              <a:rPr lang="en-US" sz="1800" dirty="0" smtClean="0">
                <a:solidFill>
                  <a:srgbClr val="0070C0"/>
                </a:solidFill>
              </a:rPr>
              <a:t>Subsection </a:t>
            </a:r>
            <a:r>
              <a:rPr lang="en-US" sz="1800" dirty="0">
                <a:solidFill>
                  <a:srgbClr val="0070C0"/>
                </a:solidFill>
              </a:rPr>
              <a:t>WD, “Internal Support Structures” was deemed necessary because current containment system basket construction is a piecemeal approach using ASME Section III, Division 1, Subsection NF, “Supports” and/or ASME Section III, Division 1, Subsection NG, “Core Support Structures” or some other engineering method. </a:t>
            </a:r>
            <a:endParaRPr lang="en-US" sz="1800" dirty="0" smtClean="0">
              <a:solidFill>
                <a:srgbClr val="0070C0"/>
              </a:solidFill>
            </a:endParaRPr>
          </a:p>
          <a:p>
            <a:pPr marL="285750" indent="-285750">
              <a:buFont typeface="Arial" panose="020B0604020202020204" pitchFamily="34" charset="0"/>
              <a:buChar char="•"/>
            </a:pPr>
            <a:r>
              <a:rPr lang="en-US" sz="1800" dirty="0" smtClean="0">
                <a:solidFill>
                  <a:srgbClr val="0070C0"/>
                </a:solidFill>
              </a:rPr>
              <a:t>The </a:t>
            </a:r>
            <a:r>
              <a:rPr lang="en-US" sz="1800" dirty="0">
                <a:solidFill>
                  <a:srgbClr val="0070C0"/>
                </a:solidFill>
              </a:rPr>
              <a:t>issuance of Subsection WD will ensure standardization of future containment baskets, assist the regulatory agency in the review and approval of the baskets, and ensure that the essential criteria in the basket related to spent fuel and high level waste storage transportation and disposal is adequately addressed. The purpose of the basket is primarily to ensure that the radioactive components in the containment are supported in a way as not to create a criticality event.</a:t>
            </a:r>
          </a:p>
          <a:p>
            <a:endParaRPr lang="en-US" dirty="0">
              <a:solidFill>
                <a:srgbClr val="0070C0"/>
              </a:solidFill>
            </a:endParaRPr>
          </a:p>
        </p:txBody>
      </p:sp>
      <p:sp>
        <p:nvSpPr>
          <p:cNvPr id="5" name="Title 4"/>
          <p:cNvSpPr>
            <a:spLocks noGrp="1"/>
          </p:cNvSpPr>
          <p:nvPr>
            <p:ph type="title"/>
          </p:nvPr>
        </p:nvSpPr>
        <p:spPr>
          <a:solidFill>
            <a:srgbClr val="00B0F0"/>
          </a:solidFill>
        </p:spPr>
        <p:txBody>
          <a:bodyPr>
            <a:normAutofit fontScale="90000"/>
          </a:bodyPr>
          <a:lstStyle/>
          <a:p>
            <a:r>
              <a:rPr lang="en-US" dirty="0" smtClean="0"/>
              <a:t>Section III </a:t>
            </a:r>
            <a:br>
              <a:rPr lang="en-US" dirty="0" smtClean="0"/>
            </a:br>
            <a:r>
              <a:rPr lang="en-US" dirty="0" smtClean="0"/>
              <a:t>Division </a:t>
            </a:r>
            <a:r>
              <a:rPr lang="en-US" dirty="0"/>
              <a:t>3 Containments for Transportation and Storage of Spent Nuclear Fuel and High Level Radioactive Material and Waste</a:t>
            </a:r>
          </a:p>
        </p:txBody>
      </p:sp>
    </p:spTree>
    <p:extLst>
      <p:ext uri="{BB962C8B-B14F-4D97-AF65-F5344CB8AC3E}">
        <p14:creationId xmlns:p14="http://schemas.microsoft.com/office/powerpoint/2010/main" val="361675141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3827283" y="556181"/>
            <a:ext cx="7462151" cy="5291787"/>
          </a:xfrm>
          <a:prstGeom prst="rect">
            <a:avLst/>
          </a:prstGeom>
        </p:spPr>
      </p:pic>
      <p:sp>
        <p:nvSpPr>
          <p:cNvPr id="12" name="Text Placeholder 11"/>
          <p:cNvSpPr>
            <a:spLocks noGrp="1"/>
          </p:cNvSpPr>
          <p:nvPr>
            <p:ph type="body"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sz="2000" dirty="0" smtClean="0">
                <a:solidFill>
                  <a:srgbClr val="0070C0"/>
                </a:solidFill>
              </a:rPr>
              <a:t>Service </a:t>
            </a:r>
            <a:r>
              <a:rPr lang="en-US" sz="2000" dirty="0">
                <a:solidFill>
                  <a:srgbClr val="0070C0"/>
                </a:solidFill>
              </a:rPr>
              <a:t>Sections of BPVC </a:t>
            </a:r>
          </a:p>
          <a:p>
            <a:r>
              <a:rPr lang="en-US" sz="2000" dirty="0">
                <a:solidFill>
                  <a:srgbClr val="0070C0"/>
                </a:solidFill>
              </a:rPr>
              <a:t>Section II - Materials</a:t>
            </a:r>
          </a:p>
          <a:p>
            <a:r>
              <a:rPr lang="en-US" sz="2000" dirty="0">
                <a:solidFill>
                  <a:srgbClr val="0070C0"/>
                </a:solidFill>
              </a:rPr>
              <a:t>Section V - Nondestructive Examination </a:t>
            </a:r>
          </a:p>
          <a:p>
            <a:r>
              <a:rPr lang="en-US" sz="2000" dirty="0">
                <a:solidFill>
                  <a:srgbClr val="0070C0"/>
                </a:solidFill>
              </a:rPr>
              <a:t>Section IX - Welding and Brazing Qualifications </a:t>
            </a:r>
          </a:p>
          <a:p>
            <a:endParaRPr lang="en-US" dirty="0"/>
          </a:p>
        </p:txBody>
      </p:sp>
      <p:sp>
        <p:nvSpPr>
          <p:cNvPr id="11" name="Title 10"/>
          <p:cNvSpPr>
            <a:spLocks noGrp="1"/>
          </p:cNvSpPr>
          <p:nvPr>
            <p:ph type="title"/>
          </p:nvPr>
        </p:nvSpPr>
        <p:spPr>
          <a:solidFill>
            <a:srgbClr val="00B0F0"/>
          </a:solidFill>
        </p:spPr>
        <p:txBody>
          <a:bodyPr/>
          <a:lstStyle/>
          <a:p>
            <a:r>
              <a:rPr lang="en-US" dirty="0" smtClean="0"/>
              <a:t>BPVC Service Sections </a:t>
            </a:r>
            <a:br>
              <a:rPr lang="en-US" dirty="0" smtClean="0"/>
            </a:br>
            <a:r>
              <a:rPr lang="en-US" dirty="0"/>
              <a:t/>
            </a:r>
            <a:br>
              <a:rPr lang="en-US" dirty="0"/>
            </a:br>
            <a:endParaRPr lang="en-US" dirty="0"/>
          </a:p>
        </p:txBody>
      </p:sp>
    </p:spTree>
    <p:extLst>
      <p:ext uri="{BB962C8B-B14F-4D97-AF65-F5344CB8AC3E}">
        <p14:creationId xmlns:p14="http://schemas.microsoft.com/office/powerpoint/2010/main" val="287359220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976923" y="1363406"/>
            <a:ext cx="10325815" cy="5494594"/>
          </a:xfrm>
        </p:spPr>
        <p:txBody>
          <a:bodyPr>
            <a:normAutofit fontScale="85000" lnSpcReduction="10000"/>
          </a:bodyPr>
          <a:lstStyle/>
          <a:p>
            <a:r>
              <a:rPr lang="en-US" sz="1800" b="1" u="sng" dirty="0" smtClean="0">
                <a:solidFill>
                  <a:srgbClr val="0070C0"/>
                </a:solidFill>
              </a:rPr>
              <a:t>Section </a:t>
            </a:r>
            <a:r>
              <a:rPr lang="en-US" sz="1800" b="1" u="sng" dirty="0">
                <a:solidFill>
                  <a:srgbClr val="0070C0"/>
                </a:solidFill>
              </a:rPr>
              <a:t>II-Materials-Part A-Ferrous Materials Specifications (2 Volumes)</a:t>
            </a:r>
          </a:p>
          <a:p>
            <a:r>
              <a:rPr lang="en-US" sz="1800" b="1" dirty="0" smtClean="0">
                <a:solidFill>
                  <a:srgbClr val="0070C0"/>
                </a:solidFill>
              </a:rPr>
              <a:t>	</a:t>
            </a:r>
            <a:r>
              <a:rPr lang="en-US" sz="1800" b="1" u="sng" dirty="0" smtClean="0">
                <a:solidFill>
                  <a:srgbClr val="0070C0"/>
                </a:solidFill>
              </a:rPr>
              <a:t>Section </a:t>
            </a:r>
            <a:r>
              <a:rPr lang="en-US" sz="1800" b="1" u="sng" dirty="0">
                <a:solidFill>
                  <a:srgbClr val="0070C0"/>
                </a:solidFill>
              </a:rPr>
              <a:t>II-Materials-Part B-Nonferrous Material Specifications</a:t>
            </a:r>
          </a:p>
          <a:p>
            <a:r>
              <a:rPr lang="en-US" sz="1800" b="1" dirty="0" smtClean="0">
                <a:solidFill>
                  <a:srgbClr val="0070C0"/>
                </a:solidFill>
              </a:rPr>
              <a:t>	</a:t>
            </a:r>
            <a:r>
              <a:rPr lang="en-US" sz="1800" b="1" u="sng" dirty="0" smtClean="0">
                <a:solidFill>
                  <a:srgbClr val="0070C0"/>
                </a:solidFill>
              </a:rPr>
              <a:t>Section </a:t>
            </a:r>
            <a:r>
              <a:rPr lang="en-US" sz="1800" b="1" u="sng" dirty="0">
                <a:solidFill>
                  <a:srgbClr val="0070C0"/>
                </a:solidFill>
              </a:rPr>
              <a:t>II-Materials Part C-Specifications for Welding Rods Electrodes and Filler </a:t>
            </a:r>
            <a:r>
              <a:rPr lang="en-US" sz="1800" b="1" u="sng" dirty="0" smtClean="0">
                <a:solidFill>
                  <a:srgbClr val="0070C0"/>
                </a:solidFill>
              </a:rPr>
              <a:t>Metals</a:t>
            </a:r>
          </a:p>
          <a:p>
            <a:r>
              <a:rPr lang="en-US" sz="1800" b="1" dirty="0" smtClean="0">
                <a:solidFill>
                  <a:srgbClr val="0070C0"/>
                </a:solidFill>
              </a:rPr>
              <a:t>	</a:t>
            </a:r>
            <a:r>
              <a:rPr lang="en-US" sz="1800" b="1" u="sng" dirty="0" smtClean="0">
                <a:solidFill>
                  <a:srgbClr val="0070C0"/>
                </a:solidFill>
              </a:rPr>
              <a:t>Section </a:t>
            </a:r>
            <a:r>
              <a:rPr lang="en-US" sz="1800" b="1" u="sng" dirty="0">
                <a:solidFill>
                  <a:srgbClr val="0070C0"/>
                </a:solidFill>
              </a:rPr>
              <a:t>II-Materials-Part D-Properties-(Customary)</a:t>
            </a:r>
          </a:p>
          <a:p>
            <a:r>
              <a:rPr lang="en-US" sz="1800" b="1" dirty="0" smtClean="0">
                <a:solidFill>
                  <a:srgbClr val="0070C0"/>
                </a:solidFill>
              </a:rPr>
              <a:t>	</a:t>
            </a:r>
            <a:r>
              <a:rPr lang="en-US" sz="1800" b="1" u="sng" dirty="0" smtClean="0">
                <a:solidFill>
                  <a:srgbClr val="0070C0"/>
                </a:solidFill>
              </a:rPr>
              <a:t>Section </a:t>
            </a:r>
            <a:r>
              <a:rPr lang="en-US" sz="1800" b="1" u="sng" dirty="0">
                <a:solidFill>
                  <a:srgbClr val="0070C0"/>
                </a:solidFill>
              </a:rPr>
              <a:t>II-Materials-Part D-Properties-(Metric</a:t>
            </a:r>
            <a:r>
              <a:rPr lang="en-US" sz="1800" b="1" u="sng" dirty="0" smtClean="0">
                <a:solidFill>
                  <a:srgbClr val="0070C0"/>
                </a:solidFill>
              </a:rPr>
              <a:t>)</a:t>
            </a:r>
          </a:p>
          <a:p>
            <a:endParaRPr lang="en-US" sz="1800" dirty="0">
              <a:solidFill>
                <a:srgbClr val="0070C0"/>
              </a:solidFill>
            </a:endParaRPr>
          </a:p>
          <a:p>
            <a:r>
              <a:rPr lang="en-US" sz="1800" b="1" u="sng" dirty="0" smtClean="0">
                <a:solidFill>
                  <a:srgbClr val="0070C0"/>
                </a:solidFill>
              </a:rPr>
              <a:t>Section </a:t>
            </a:r>
            <a:r>
              <a:rPr lang="en-US" sz="1800" b="1" u="sng" dirty="0">
                <a:solidFill>
                  <a:srgbClr val="0070C0"/>
                </a:solidFill>
              </a:rPr>
              <a:t>V-Nondestructive </a:t>
            </a:r>
            <a:r>
              <a:rPr lang="en-US" sz="1800" b="1" u="sng" dirty="0" smtClean="0">
                <a:solidFill>
                  <a:srgbClr val="0070C0"/>
                </a:solidFill>
              </a:rPr>
              <a:t>Examination </a:t>
            </a:r>
            <a:r>
              <a:rPr lang="en-US" sz="1800" dirty="0">
                <a:solidFill>
                  <a:srgbClr val="0070C0"/>
                </a:solidFill>
              </a:rPr>
              <a:t>- contains requirements and methods for nondestructive examination which are referenced and required by other BPVC Sections.  It also includes manufacturer's examination responsibilities, duties of authorized inspectors and requirements for qualification of personnel, inspection and examination. </a:t>
            </a:r>
            <a:endParaRPr lang="en-US" sz="1800" dirty="0" smtClean="0">
              <a:solidFill>
                <a:srgbClr val="0070C0"/>
              </a:solidFill>
            </a:endParaRPr>
          </a:p>
          <a:p>
            <a:endParaRPr lang="en-US" sz="1800" dirty="0">
              <a:solidFill>
                <a:srgbClr val="0070C0"/>
              </a:solidFill>
            </a:endParaRPr>
          </a:p>
          <a:p>
            <a:r>
              <a:rPr lang="en-US" sz="1800" b="1" u="sng" dirty="0" smtClean="0">
                <a:solidFill>
                  <a:srgbClr val="0070C0"/>
                </a:solidFill>
              </a:rPr>
              <a:t>Section </a:t>
            </a:r>
            <a:r>
              <a:rPr lang="en-US" sz="1800" b="1" u="sng" dirty="0">
                <a:solidFill>
                  <a:srgbClr val="0070C0"/>
                </a:solidFill>
              </a:rPr>
              <a:t>IX-Welding, Brazing, and Fusing Qualifications </a:t>
            </a:r>
            <a:r>
              <a:rPr lang="en-US" sz="1800" dirty="0">
                <a:solidFill>
                  <a:srgbClr val="0070C0"/>
                </a:solidFill>
              </a:rPr>
              <a:t>- contains rules relating to the qualification of welding, brazing, and fusing procedures as required by other BPVC Sections for component manufacture.  It also covers rules relating to the qualification and requalification of welders, </a:t>
            </a:r>
            <a:r>
              <a:rPr lang="en-US" sz="1800" dirty="0" err="1">
                <a:solidFill>
                  <a:srgbClr val="0070C0"/>
                </a:solidFill>
              </a:rPr>
              <a:t>brazers</a:t>
            </a:r>
            <a:r>
              <a:rPr lang="en-US" sz="1800" dirty="0">
                <a:solidFill>
                  <a:srgbClr val="0070C0"/>
                </a:solidFill>
              </a:rPr>
              <a:t>, and welding, brazing and fusing machine operators in order that they may perform welding, brazing, or plastic fusing as required by other BPVC Sections in the manufacture of components. </a:t>
            </a:r>
          </a:p>
          <a:p>
            <a:endParaRPr lang="en-US" sz="1800" dirty="0">
              <a:solidFill>
                <a:srgbClr val="0070C0"/>
              </a:solidFill>
            </a:endParaRPr>
          </a:p>
        </p:txBody>
      </p:sp>
      <p:sp>
        <p:nvSpPr>
          <p:cNvPr id="4" name="Title 3"/>
          <p:cNvSpPr>
            <a:spLocks noGrp="1"/>
          </p:cNvSpPr>
          <p:nvPr>
            <p:ph type="title"/>
          </p:nvPr>
        </p:nvSpPr>
        <p:spPr>
          <a:solidFill>
            <a:srgbClr val="00B0F0"/>
          </a:solidFill>
        </p:spPr>
        <p:txBody>
          <a:bodyPr>
            <a:normAutofit/>
          </a:bodyPr>
          <a:lstStyle/>
          <a:p>
            <a:r>
              <a:rPr lang="en-US" sz="3600" dirty="0" smtClean="0"/>
              <a:t>Service Sections of BPVC </a:t>
            </a:r>
            <a:endParaRPr lang="en-US" sz="3600" dirty="0"/>
          </a:p>
        </p:txBody>
      </p:sp>
    </p:spTree>
    <p:extLst>
      <p:ext uri="{BB962C8B-B14F-4D97-AF65-F5344CB8AC3E}">
        <p14:creationId xmlns:p14="http://schemas.microsoft.com/office/powerpoint/2010/main" val="3642601130"/>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p:txBody>
          <a:bodyPr/>
          <a:lstStyle/>
          <a:p>
            <a:r>
              <a:rPr lang="en-US" sz="2400" b="1" u="sng" dirty="0" smtClean="0">
                <a:solidFill>
                  <a:srgbClr val="0070C0"/>
                </a:solidFill>
              </a:rPr>
              <a:t>Errata, Code Cases and Interpretations:</a:t>
            </a:r>
            <a:endParaRPr lang="en-US" sz="2400" b="1" u="sng" dirty="0" smtClean="0">
              <a:solidFill>
                <a:srgbClr val="0070C0"/>
              </a:solidFill>
            </a:endParaRPr>
          </a:p>
          <a:p>
            <a:endParaRPr lang="en-US" dirty="0" smtClean="0">
              <a:solidFill>
                <a:srgbClr val="0070C0"/>
              </a:solidFill>
            </a:endParaRPr>
          </a:p>
          <a:p>
            <a:pPr marL="285750" indent="-285750">
              <a:buFont typeface="Arial" panose="020B0604020202020204" pitchFamily="34" charset="0"/>
              <a:buChar char="•"/>
            </a:pPr>
            <a:r>
              <a:rPr lang="en-US" sz="1800" b="1" u="sng" dirty="0">
                <a:solidFill>
                  <a:srgbClr val="0070C0"/>
                </a:solidFill>
              </a:rPr>
              <a:t>Errata</a:t>
            </a:r>
            <a:r>
              <a:rPr lang="en-US" sz="1800" dirty="0">
                <a:solidFill>
                  <a:srgbClr val="0070C0"/>
                </a:solidFill>
              </a:rPr>
              <a:t> to codes and standards </a:t>
            </a:r>
            <a:r>
              <a:rPr lang="en-US" sz="1800" dirty="0" smtClean="0">
                <a:solidFill>
                  <a:srgbClr val="0070C0"/>
                </a:solidFill>
              </a:rPr>
              <a:t>are </a:t>
            </a:r>
            <a:r>
              <a:rPr lang="en-US" sz="1800" dirty="0">
                <a:solidFill>
                  <a:srgbClr val="0070C0"/>
                </a:solidFill>
              </a:rPr>
              <a:t>posted on the ASME Web site under the Committee Pages to provide corrections to incorrectly published items, or to correct typographical or grammatical errors in code and standard. </a:t>
            </a:r>
            <a:endParaRPr lang="en-US" sz="1800" dirty="0" smtClean="0">
              <a:solidFill>
                <a:srgbClr val="0070C0"/>
              </a:solidFill>
            </a:endParaRPr>
          </a:p>
          <a:p>
            <a:pPr marL="285750" indent="-285750">
              <a:buFont typeface="Arial" panose="020B0604020202020204" pitchFamily="34" charset="0"/>
              <a:buChar char="•"/>
            </a:pPr>
            <a:endParaRPr lang="en-US" sz="1800" dirty="0">
              <a:solidFill>
                <a:srgbClr val="0070C0"/>
              </a:solidFill>
            </a:endParaRPr>
          </a:p>
          <a:p>
            <a:pPr marL="285750" indent="-285750">
              <a:buFont typeface="Arial" panose="020B0604020202020204" pitchFamily="34" charset="0"/>
              <a:buChar char="•"/>
            </a:pPr>
            <a:r>
              <a:rPr lang="en-US" sz="1800" b="1" u="sng" dirty="0" smtClean="0">
                <a:solidFill>
                  <a:srgbClr val="0070C0"/>
                </a:solidFill>
              </a:rPr>
              <a:t>Code Case </a:t>
            </a:r>
            <a:r>
              <a:rPr lang="en-US" sz="1800" dirty="0" smtClean="0">
                <a:solidFill>
                  <a:srgbClr val="0070C0"/>
                </a:solidFill>
              </a:rPr>
              <a:t>In </a:t>
            </a:r>
            <a:r>
              <a:rPr lang="en-US" sz="1800" dirty="0">
                <a:solidFill>
                  <a:srgbClr val="0070C0"/>
                </a:solidFill>
              </a:rPr>
              <a:t>the event there is an urgent need for alternative rules concerning materials, construction, or in-service inspection activities not covered by existing Boiler and Pressure Vessel Code rules, or for early implementation of an approved Code revision, ASME may issue a Code Case. </a:t>
            </a:r>
            <a:endParaRPr lang="en-US" sz="1800" dirty="0" smtClean="0">
              <a:solidFill>
                <a:srgbClr val="0070C0"/>
              </a:solidFill>
            </a:endParaRPr>
          </a:p>
          <a:p>
            <a:pPr marL="285750" indent="-285750">
              <a:buFont typeface="Arial" panose="020B0604020202020204" pitchFamily="34" charset="0"/>
              <a:buChar char="•"/>
            </a:pPr>
            <a:endParaRPr lang="en-US" sz="1800" dirty="0" smtClean="0">
              <a:solidFill>
                <a:srgbClr val="0070C0"/>
              </a:solidFill>
            </a:endParaRPr>
          </a:p>
          <a:p>
            <a:pPr marL="285750" indent="-285750">
              <a:buFont typeface="Arial" panose="020B0604020202020204" pitchFamily="34" charset="0"/>
              <a:buChar char="•"/>
            </a:pPr>
            <a:r>
              <a:rPr lang="en-US" sz="1800" b="1" u="sng" dirty="0" smtClean="0">
                <a:solidFill>
                  <a:srgbClr val="0070C0"/>
                </a:solidFill>
              </a:rPr>
              <a:t>Interpretation</a:t>
            </a:r>
            <a:r>
              <a:rPr lang="en-US" sz="1800" dirty="0" smtClean="0">
                <a:solidFill>
                  <a:srgbClr val="0070C0"/>
                </a:solidFill>
              </a:rPr>
              <a:t> ASME </a:t>
            </a:r>
            <a:r>
              <a:rPr lang="en-US" sz="1800" dirty="0">
                <a:solidFill>
                  <a:srgbClr val="0070C0"/>
                </a:solidFill>
              </a:rPr>
              <a:t>issues written replies to inquiries concerning interpretation of technical aspects of the Code.</a:t>
            </a:r>
          </a:p>
          <a:p>
            <a:pPr marL="285750" indent="-285750">
              <a:buFont typeface="Arial" panose="020B0604020202020204" pitchFamily="34" charset="0"/>
              <a:buChar char="•"/>
            </a:pPr>
            <a:endParaRPr lang="en-US" sz="1800" dirty="0">
              <a:solidFill>
                <a:srgbClr val="0070C0"/>
              </a:solidFill>
            </a:endParaRPr>
          </a:p>
          <a:p>
            <a:pPr marL="285750" indent="-285750">
              <a:buFont typeface="Arial" panose="020B0604020202020204" pitchFamily="34" charset="0"/>
              <a:buChar char="•"/>
            </a:pPr>
            <a:endParaRPr lang="en-US" sz="1800" dirty="0">
              <a:solidFill>
                <a:srgbClr val="0070C0"/>
              </a:solidFill>
            </a:endParaRPr>
          </a:p>
          <a:p>
            <a:pPr marL="285750" indent="-285750">
              <a:buFont typeface="Arial" panose="020B0604020202020204" pitchFamily="34" charset="0"/>
              <a:buChar char="•"/>
            </a:pPr>
            <a:endParaRPr lang="en-US" sz="1800" dirty="0"/>
          </a:p>
        </p:txBody>
      </p:sp>
      <p:sp>
        <p:nvSpPr>
          <p:cNvPr id="11" name="Title 10"/>
          <p:cNvSpPr>
            <a:spLocks noGrp="1"/>
          </p:cNvSpPr>
          <p:nvPr>
            <p:ph type="title"/>
          </p:nvPr>
        </p:nvSpPr>
        <p:spPr>
          <a:solidFill>
            <a:srgbClr val="00B0F0"/>
          </a:solidFill>
        </p:spPr>
        <p:txBody>
          <a:bodyPr/>
          <a:lstStyle/>
          <a:p>
            <a:r>
              <a:rPr lang="en-US" dirty="0" smtClean="0"/>
              <a:t>Errata</a:t>
            </a:r>
            <a:endParaRPr lang="en-US" dirty="0"/>
          </a:p>
        </p:txBody>
      </p:sp>
    </p:spTree>
    <p:extLst>
      <p:ext uri="{BB962C8B-B14F-4D97-AF65-F5344CB8AC3E}">
        <p14:creationId xmlns:p14="http://schemas.microsoft.com/office/powerpoint/2010/main" val="166382737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quarter" idx="13"/>
          </p:nvPr>
        </p:nvSpPr>
        <p:spPr/>
        <p:txBody>
          <a:bodyPr>
            <a:normAutofit/>
          </a:bodyPr>
          <a:lstStyle/>
          <a:p>
            <a:pPr>
              <a:lnSpc>
                <a:spcPct val="90000"/>
              </a:lnSpc>
              <a:defRPr/>
            </a:pPr>
            <a:r>
              <a:rPr lang="en-US" sz="2000" dirty="0">
                <a:solidFill>
                  <a:srgbClr val="0070C0"/>
                </a:solidFill>
              </a:rPr>
              <a:t>Incorporation of market and governmental needs into ASME codes and standards </a:t>
            </a:r>
          </a:p>
          <a:p>
            <a:pPr>
              <a:lnSpc>
                <a:spcPct val="90000"/>
              </a:lnSpc>
              <a:defRPr/>
            </a:pPr>
            <a:r>
              <a:rPr lang="en-US" sz="2000" dirty="0">
                <a:solidFill>
                  <a:srgbClr val="0070C0"/>
                </a:solidFill>
              </a:rPr>
              <a:t>ASME encourages international participation in its standards development committees</a:t>
            </a:r>
          </a:p>
          <a:p>
            <a:pPr lvl="1">
              <a:lnSpc>
                <a:spcPct val="90000"/>
              </a:lnSpc>
              <a:defRPr/>
            </a:pPr>
            <a:r>
              <a:rPr lang="en-US" dirty="0">
                <a:solidFill>
                  <a:srgbClr val="0070C0"/>
                </a:solidFill>
              </a:rPr>
              <a:t>Individual Experts</a:t>
            </a:r>
          </a:p>
          <a:p>
            <a:pPr lvl="1">
              <a:lnSpc>
                <a:spcPct val="90000"/>
              </a:lnSpc>
              <a:defRPr/>
            </a:pPr>
            <a:r>
              <a:rPr lang="en-US" dirty="0">
                <a:solidFill>
                  <a:srgbClr val="0070C0"/>
                </a:solidFill>
              </a:rPr>
              <a:t>Delegate Program</a:t>
            </a:r>
          </a:p>
          <a:p>
            <a:pPr lvl="1">
              <a:lnSpc>
                <a:spcPct val="90000"/>
              </a:lnSpc>
              <a:defRPr/>
            </a:pPr>
            <a:r>
              <a:rPr lang="en-US" dirty="0">
                <a:solidFill>
                  <a:srgbClr val="0070C0"/>
                </a:solidFill>
              </a:rPr>
              <a:t>International Interest Review Group (BPV)</a:t>
            </a:r>
          </a:p>
          <a:p>
            <a:pPr lvl="1">
              <a:lnSpc>
                <a:spcPct val="90000"/>
              </a:lnSpc>
              <a:defRPr/>
            </a:pPr>
            <a:r>
              <a:rPr lang="en-US" dirty="0">
                <a:solidFill>
                  <a:srgbClr val="0070C0"/>
                </a:solidFill>
              </a:rPr>
              <a:t>International Review Groups </a:t>
            </a:r>
          </a:p>
          <a:p>
            <a:pPr lvl="1">
              <a:lnSpc>
                <a:spcPct val="90000"/>
              </a:lnSpc>
              <a:defRPr/>
            </a:pPr>
            <a:r>
              <a:rPr lang="en-US" dirty="0">
                <a:solidFill>
                  <a:srgbClr val="0070C0"/>
                </a:solidFill>
              </a:rPr>
              <a:t>Contributing Members</a:t>
            </a:r>
          </a:p>
          <a:p>
            <a:pPr>
              <a:lnSpc>
                <a:spcPct val="90000"/>
              </a:lnSpc>
              <a:defRPr/>
            </a:pPr>
            <a:r>
              <a:rPr lang="en-US" sz="2000" dirty="0">
                <a:solidFill>
                  <a:srgbClr val="0070C0"/>
                </a:solidFill>
              </a:rPr>
              <a:t>An International Working Group (IWG) accommodates participation by members in a common geographic location who would otherwise be unable to meet the attendance expectations of committees that meet principally in the U.S. and Canada</a:t>
            </a:r>
          </a:p>
          <a:p>
            <a:pPr>
              <a:lnSpc>
                <a:spcPct val="90000"/>
              </a:lnSpc>
              <a:defRPr/>
            </a:pPr>
            <a:r>
              <a:rPr lang="en-US" sz="2000" dirty="0">
                <a:solidFill>
                  <a:srgbClr val="0070C0"/>
                </a:solidFill>
              </a:rPr>
              <a:t>International participation facilitated by use of electronic tools (C&amp;S Connect) in standards development activity</a:t>
            </a:r>
          </a:p>
          <a:p>
            <a:pPr>
              <a:lnSpc>
                <a:spcPct val="90000"/>
              </a:lnSpc>
              <a:defRPr/>
            </a:pPr>
            <a:endParaRPr lang="en-US" sz="2000" dirty="0">
              <a:latin typeface="+mj-lt"/>
            </a:endParaRPr>
          </a:p>
          <a:p>
            <a:pPr>
              <a:lnSpc>
                <a:spcPct val="90000"/>
              </a:lnSpc>
              <a:defRPr/>
            </a:pPr>
            <a:endParaRPr lang="en-US" sz="2200" dirty="0">
              <a:solidFill>
                <a:schemeClr val="accent2"/>
              </a:solidFill>
              <a:latin typeface="+mj-lt"/>
            </a:endParaRPr>
          </a:p>
          <a:p>
            <a:pPr>
              <a:lnSpc>
                <a:spcPct val="90000"/>
              </a:lnSpc>
              <a:defRPr/>
            </a:pPr>
            <a:endParaRPr lang="en-US" sz="2800" dirty="0"/>
          </a:p>
        </p:txBody>
      </p:sp>
      <p:sp>
        <p:nvSpPr>
          <p:cNvPr id="5122" name="Rectangle 2"/>
          <p:cNvSpPr>
            <a:spLocks noGrp="1" noChangeArrowheads="1"/>
          </p:cNvSpPr>
          <p:nvPr>
            <p:ph type="title"/>
          </p:nvPr>
        </p:nvSpPr>
        <p:spPr>
          <a:solidFill>
            <a:srgbClr val="00B0F0"/>
          </a:solidFill>
        </p:spPr>
        <p:txBody>
          <a:bodyPr/>
          <a:lstStyle/>
          <a:p>
            <a:pPr algn="ctr"/>
            <a:r>
              <a:rPr lang="en-US" altLang="en-US" b="1" dirty="0" smtClean="0"/>
              <a:t>International Participation</a:t>
            </a:r>
          </a:p>
        </p:txBody>
      </p:sp>
    </p:spTree>
    <p:extLst>
      <p:ext uri="{BB962C8B-B14F-4D97-AF65-F5344CB8AC3E}">
        <p14:creationId xmlns:p14="http://schemas.microsoft.com/office/powerpoint/2010/main" val="2495664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Shape 155"/>
          <p:cNvSpPr>
            <a:spLocks noGrp="1"/>
          </p:cNvSpPr>
          <p:nvPr>
            <p:ph type="body" sz="quarter" idx="1"/>
          </p:nvPr>
        </p:nvSpPr>
        <p:spPr>
          <a:xfrm>
            <a:off x="1009650" y="1699023"/>
            <a:ext cx="10172700" cy="808038"/>
          </a:xfrm>
          <a:prstGeom prst="rect">
            <a:avLst/>
          </a:prstGeom>
        </p:spPr>
        <p:txBody>
          <a:bodyPr anchor="ctr">
            <a:normAutofit fontScale="25000" lnSpcReduction="20000"/>
          </a:bodyPr>
          <a:lstStyle>
            <a:lvl1pPr algn="ctr">
              <a:defRPr sz="2400">
                <a:solidFill>
                  <a:srgbClr val="22A7DF"/>
                </a:solidFill>
              </a:defRPr>
            </a:lvl1pPr>
          </a:lstStyle>
          <a:p>
            <a:r>
              <a:t>Founded in 1880 as the American Society of Mechanical Engineers</a:t>
            </a:r>
          </a:p>
        </p:txBody>
      </p:sp>
      <p:grpSp>
        <p:nvGrpSpPr>
          <p:cNvPr id="158" name="Group 158" descr="logAwhlite-CS62012.png"/>
          <p:cNvGrpSpPr/>
          <p:nvPr/>
        </p:nvGrpSpPr>
        <p:grpSpPr>
          <a:xfrm>
            <a:off x="0" y="2"/>
            <a:ext cx="12192000" cy="1363663"/>
            <a:chOff x="0" y="1"/>
            <a:chExt cx="12192000" cy="1363662"/>
          </a:xfrm>
        </p:grpSpPr>
        <p:sp>
          <p:nvSpPr>
            <p:cNvPr id="156" name="Shape 156"/>
            <p:cNvSpPr/>
            <p:nvPr/>
          </p:nvSpPr>
          <p:spPr>
            <a:xfrm>
              <a:off x="0" y="1"/>
              <a:ext cx="12192000" cy="1363663"/>
            </a:xfrm>
            <a:prstGeom prst="rect">
              <a:avLst/>
            </a:prstGeom>
            <a:solidFill>
              <a:srgbClr val="22A7DF"/>
            </a:solidFill>
            <a:ln w="12700" cap="flat">
              <a:noFill/>
              <a:miter lim="400000"/>
            </a:ln>
            <a:effectLst/>
          </p:spPr>
          <p:txBody>
            <a:bodyPr wrap="square" lIns="45719" tIns="45719" rIns="45719" bIns="45719" numCol="1" anchor="ctr">
              <a:noAutofit/>
            </a:bodyPr>
            <a:lstStyle/>
            <a:p>
              <a:endParaRPr/>
            </a:p>
          </p:txBody>
        </p:sp>
        <p:pic>
          <p:nvPicPr>
            <p:cNvPr id="157" name="image4.png"/>
            <p:cNvPicPr>
              <a:picLocks noChangeAspect="1"/>
            </p:cNvPicPr>
            <p:nvPr/>
          </p:nvPicPr>
          <p:blipFill>
            <a:blip r:embed="rId4">
              <a:extLst/>
            </a:blip>
            <a:srcRect/>
            <a:stretch>
              <a:fillRect/>
            </a:stretch>
          </p:blipFill>
          <p:spPr>
            <a:xfrm>
              <a:off x="5181541" y="355595"/>
              <a:ext cx="1691641" cy="757697"/>
            </a:xfrm>
            <a:prstGeom prst="rect">
              <a:avLst/>
            </a:prstGeom>
            <a:ln w="12700" cap="flat">
              <a:noFill/>
              <a:miter lim="400000"/>
            </a:ln>
            <a:effectLst/>
          </p:spPr>
        </p:pic>
      </p:grpSp>
      <p:pic>
        <p:nvPicPr>
          <p:cNvPr id="159" name="image5.png" descr="IDETC_numbers.png"/>
          <p:cNvPicPr>
            <a:picLocks noGrp="1" noChangeAspect="1"/>
          </p:cNvPicPr>
          <p:nvPr>
            <p:ph type="pic" idx="14"/>
          </p:nvPr>
        </p:nvPicPr>
        <p:blipFill>
          <a:blip r:embed="rId5">
            <a:extLst/>
          </a:blip>
          <a:srcRect b="38"/>
          <a:stretch>
            <a:fillRect/>
          </a:stretch>
        </p:blipFill>
        <p:spPr>
          <a:xfrm>
            <a:off x="1708199" y="2580289"/>
            <a:ext cx="8760447" cy="3959484"/>
          </a:xfrm>
          <a:prstGeom prst="rect">
            <a:avLst/>
          </a:prstGeom>
        </p:spPr>
      </p:pic>
      <p:sp>
        <p:nvSpPr>
          <p:cNvPr id="160" name="Shape 160"/>
          <p:cNvSpPr/>
          <p:nvPr/>
        </p:nvSpPr>
        <p:spPr>
          <a:xfrm rot="10800000">
            <a:off x="5785580" y="1216626"/>
            <a:ext cx="622713" cy="375501"/>
          </a:xfrm>
          <a:prstGeom prst="triangle">
            <a:avLst/>
          </a:prstGeom>
          <a:solidFill>
            <a:srgbClr val="22A7DF"/>
          </a:solidFill>
          <a:ln w="12700">
            <a:miter lim="400000"/>
          </a:ln>
        </p:spPr>
        <p:txBody>
          <a:bodyPr lIns="45719" rIns="45719" anchor="ctr"/>
          <a:lstStyle/>
          <a:p>
            <a:pPr algn="ctr">
              <a:defRPr>
                <a:solidFill>
                  <a:srgbClr val="FFFFFF"/>
                </a:solidFill>
              </a:defRPr>
            </a:pPr>
            <a:endParaRPr/>
          </a:p>
        </p:txBody>
      </p:sp>
      <p:pic>
        <p:nvPicPr>
          <p:cNvPr id="161" name="image6.png"/>
          <p:cNvPicPr>
            <a:picLocks noChangeAspect="1"/>
          </p:cNvPicPr>
          <p:nvPr/>
        </p:nvPicPr>
        <p:blipFill>
          <a:blip r:embed="rId6">
            <a:extLst/>
          </a:blip>
          <a:stretch>
            <a:fillRect/>
          </a:stretch>
        </p:blipFill>
        <p:spPr>
          <a:xfrm>
            <a:off x="0" y="2507059"/>
            <a:ext cx="1461797" cy="2118050"/>
          </a:xfrm>
          <a:prstGeom prst="rect">
            <a:avLst/>
          </a:prstGeom>
          <a:ln w="12700">
            <a:miter lim="400000"/>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10670">
        <p14:doors dir="vert"/>
      </p:transition>
    </mc:Choice>
    <mc:Fallback xmlns="">
      <p:transition spd="slow" advTm="106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2950" y="2274888"/>
            <a:ext cx="10972800" cy="1143000"/>
          </a:xfrm>
        </p:spPr>
        <p:txBody>
          <a:bodyPr>
            <a:normAutofit/>
          </a:bodyPr>
          <a:lstStyle/>
          <a:p>
            <a:r>
              <a:rPr lang="en-US" sz="3600" b="1" dirty="0" smtClean="0"/>
              <a:t>Conformity Assessment</a:t>
            </a:r>
            <a:endParaRPr lang="en-US" sz="3600" b="1" dirty="0"/>
          </a:p>
        </p:txBody>
      </p:sp>
    </p:spTree>
    <p:extLst>
      <p:ext uri="{BB962C8B-B14F-4D97-AF65-F5344CB8AC3E}">
        <p14:creationId xmlns:p14="http://schemas.microsoft.com/office/powerpoint/2010/main" val="284221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SME-logo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1450" y="5296300"/>
            <a:ext cx="814434" cy="484398"/>
          </a:xfrm>
          <a:prstGeom prst="rect">
            <a:avLst/>
          </a:prstGeom>
        </p:spPr>
      </p:pic>
      <p:graphicFrame>
        <p:nvGraphicFramePr>
          <p:cNvPr id="5" name="Diagram 4"/>
          <p:cNvGraphicFramePr/>
          <p:nvPr>
            <p:extLst/>
          </p:nvPr>
        </p:nvGraphicFramePr>
        <p:xfrm>
          <a:off x="2079587" y="391887"/>
          <a:ext cx="8000585" cy="59871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4925" y="4777848"/>
            <a:ext cx="2314575" cy="1327677"/>
          </a:xfrm>
          <a:prstGeom prst="rect">
            <a:avLst/>
          </a:prstGeom>
        </p:spPr>
      </p:pic>
    </p:spTree>
    <p:extLst>
      <p:ext uri="{BB962C8B-B14F-4D97-AF65-F5344CB8AC3E}">
        <p14:creationId xmlns:p14="http://schemas.microsoft.com/office/powerpoint/2010/main" val="288904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47.png"/>
          <p:cNvPicPr>
            <a:picLocks noChangeAspect="1"/>
          </p:cNvPicPr>
          <p:nvPr/>
        </p:nvPicPr>
        <p:blipFill>
          <a:blip r:embed="rId5">
            <a:extLst/>
          </a:blip>
          <a:stretch>
            <a:fillRect/>
          </a:stretch>
        </p:blipFill>
        <p:spPr>
          <a:xfrm>
            <a:off x="4185058" y="988173"/>
            <a:ext cx="7425574" cy="4815469"/>
          </a:xfrm>
          <a:prstGeom prst="rect">
            <a:avLst/>
          </a:prstGeom>
          <a:ln w="12700">
            <a:miter lim="400000"/>
          </a:ln>
        </p:spPr>
      </p:pic>
      <p:sp>
        <p:nvSpPr>
          <p:cNvPr id="241" name="Shape 241"/>
          <p:cNvSpPr>
            <a:spLocks noGrp="1"/>
          </p:cNvSpPr>
          <p:nvPr>
            <p:ph type="title"/>
          </p:nvPr>
        </p:nvSpPr>
        <p:spPr>
          <a:xfrm>
            <a:off x="-1" y="-8195"/>
            <a:ext cx="3454405" cy="6970633"/>
          </a:xfrm>
          <a:prstGeom prst="rect">
            <a:avLst/>
          </a:prstGeom>
          <a:solidFill>
            <a:srgbClr val="22A7DF"/>
          </a:solidFill>
        </p:spPr>
        <p:txBody>
          <a:bodyPr/>
          <a:lstStyle/>
          <a:p>
            <a:r>
              <a:t>ASME Global Certifications</a:t>
            </a:r>
            <a:br/>
            <a:r>
              <a:t/>
            </a:r>
            <a:br/>
            <a:r>
              <a:t>13,758 certifications</a:t>
            </a:r>
            <a:br/>
            <a:r>
              <a:t/>
            </a:r>
            <a:br/>
            <a:r>
              <a:t>7,740 Certified Companies </a:t>
            </a:r>
            <a:br/>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p:transition spd="med" advTm="16212">
    <p:circl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1" nodeType="clickEffect">
                                  <p:stCondLst>
                                    <p:cond delay="0"/>
                                  </p:stCondLst>
                                  <p:iterate>
                                    <p:tmAbs val="0"/>
                                  </p:iterate>
                                  <p:childTnLst>
                                    <p:set>
                                      <p:cBhvr>
                                        <p:cTn id="10" fill="hold"/>
                                        <p:tgtEl>
                                          <p:spTgt spid="240"/>
                                        </p:tgtEl>
                                        <p:attrNameLst>
                                          <p:attrName>style.visibility</p:attrName>
                                        </p:attrNameLst>
                                      </p:cBhvr>
                                      <p:to>
                                        <p:strVal val="visible"/>
                                      </p:to>
                                    </p:set>
                                    <p:animEffect transition="in" filter="box(out)">
                                      <p:cBhvr>
                                        <p:cTn id="11" dur="1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40"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xfrm>
            <a:off x="-1" y="-8195"/>
            <a:ext cx="3454405" cy="6970633"/>
          </a:xfrm>
          <a:prstGeom prst="rect">
            <a:avLst/>
          </a:prstGeom>
          <a:solidFill>
            <a:srgbClr val="22A7DF"/>
          </a:solidFill>
        </p:spPr>
        <p:txBody>
          <a:bodyPr/>
          <a:lstStyle/>
          <a:p>
            <a:r>
              <a:t>ASME Certification Search </a:t>
            </a:r>
          </a:p>
        </p:txBody>
      </p:sp>
      <p:pic>
        <p:nvPicPr>
          <p:cNvPr id="246" name="image50.jpeg"/>
          <p:cNvPicPr>
            <a:picLocks noChangeAspect="1"/>
          </p:cNvPicPr>
          <p:nvPr/>
        </p:nvPicPr>
        <p:blipFill>
          <a:blip r:embed="rId5">
            <a:extLst/>
          </a:blip>
          <a:stretch>
            <a:fillRect/>
          </a:stretch>
        </p:blipFill>
        <p:spPr>
          <a:xfrm>
            <a:off x="0" y="-8194"/>
            <a:ext cx="3454404" cy="1532195"/>
          </a:xfrm>
          <a:prstGeom prst="rect">
            <a:avLst/>
          </a:prstGeom>
          <a:ln w="12700">
            <a:miter lim="400000"/>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pic>
        <p:nvPicPr>
          <p:cNvPr id="3" name="Picture 2"/>
          <p:cNvPicPr>
            <a:picLocks noChangeAspect="1"/>
          </p:cNvPicPr>
          <p:nvPr/>
        </p:nvPicPr>
        <p:blipFill rotWithShape="1">
          <a:blip r:embed="rId7"/>
          <a:srcRect l="3620" t="13777" r="3812" b="4405"/>
          <a:stretch/>
        </p:blipFill>
        <p:spPr>
          <a:xfrm>
            <a:off x="3535052" y="188536"/>
            <a:ext cx="8578391" cy="6517064"/>
          </a:xfrm>
          <a:prstGeom prst="rect">
            <a:avLst/>
          </a:prstGeom>
        </p:spPr>
      </p:pic>
      <p:pic>
        <p:nvPicPr>
          <p:cNvPr id="4" name="Picture 3"/>
          <p:cNvPicPr>
            <a:picLocks noChangeAspect="1"/>
          </p:cNvPicPr>
          <p:nvPr/>
        </p:nvPicPr>
        <p:blipFill>
          <a:blip r:embed="rId8"/>
          <a:stretch>
            <a:fillRect/>
          </a:stretch>
        </p:blipFill>
        <p:spPr>
          <a:xfrm>
            <a:off x="5505254" y="1677972"/>
            <a:ext cx="3228490" cy="2554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H="1">
            <a:off x="7927942" y="933254"/>
            <a:ext cx="2818615" cy="139516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advTm="15862">
        <p14:reveal/>
      </p:transition>
    </mc:Choice>
    <mc:Fallback xmlns="">
      <p:transition spd="slow" advTm="15862">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pPr fontAlgn="base"/>
            <a:r>
              <a:rPr lang="en-US" b="1" dirty="0" smtClean="0"/>
              <a:t> </a:t>
            </a:r>
            <a:endParaRPr lang="en-US" dirty="0"/>
          </a:p>
          <a:p>
            <a:endParaRPr lang="en-US" dirty="0"/>
          </a:p>
        </p:txBody>
      </p:sp>
      <p:sp>
        <p:nvSpPr>
          <p:cNvPr id="7" name="Title 6"/>
          <p:cNvSpPr>
            <a:spLocks noGrp="1"/>
          </p:cNvSpPr>
          <p:nvPr>
            <p:ph type="title"/>
          </p:nvPr>
        </p:nvSpPr>
        <p:spPr>
          <a:xfrm>
            <a:off x="-2758" y="-12213"/>
            <a:ext cx="3454404" cy="6870213"/>
          </a:xfrm>
          <a:solidFill>
            <a:srgbClr val="00B0F0"/>
          </a:solidFill>
        </p:spPr>
        <p:txBody>
          <a:bodyPr/>
          <a:lstStyle/>
          <a:p>
            <a:r>
              <a:rPr lang="en-US" dirty="0" smtClean="0"/>
              <a:t>ASME Nuclear Certificates Available </a:t>
            </a:r>
            <a:endParaRPr lang="en-US" dirty="0"/>
          </a:p>
        </p:txBody>
      </p:sp>
      <p:sp>
        <p:nvSpPr>
          <p:cNvPr id="11" name="Oval 10"/>
          <p:cNvSpPr/>
          <p:nvPr/>
        </p:nvSpPr>
        <p:spPr>
          <a:xfrm>
            <a:off x="4142565" y="1257188"/>
            <a:ext cx="1617100" cy="865582"/>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QSC - Nuclear Material Organization </a:t>
            </a:r>
            <a:r>
              <a:rPr lang="en-US" sz="800" dirty="0" smtClean="0"/>
              <a:t>Certification</a:t>
            </a:r>
            <a:endParaRPr lang="en-US" sz="800" dirty="0"/>
          </a:p>
        </p:txBody>
      </p:sp>
      <p:sp>
        <p:nvSpPr>
          <p:cNvPr id="14" name="Oval 13"/>
          <p:cNvSpPr/>
          <p:nvPr/>
        </p:nvSpPr>
        <p:spPr>
          <a:xfrm>
            <a:off x="7744416" y="1293606"/>
            <a:ext cx="1642554" cy="865582"/>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NA - Field installation and shop assembly of all items</a:t>
            </a:r>
          </a:p>
        </p:txBody>
      </p:sp>
      <p:sp>
        <p:nvSpPr>
          <p:cNvPr id="15" name="Oval 14"/>
          <p:cNvSpPr/>
          <p:nvPr/>
        </p:nvSpPr>
        <p:spPr>
          <a:xfrm>
            <a:off x="3947132" y="2470706"/>
            <a:ext cx="1620802" cy="1081978"/>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OWN - Nuclear power plant </a:t>
            </a:r>
            <a:r>
              <a:rPr lang="en-US" sz="800" dirty="0" smtClean="0"/>
              <a:t>owner</a:t>
            </a:r>
          </a:p>
          <a:p>
            <a:pPr>
              <a:spcBef>
                <a:spcPts val="1200"/>
              </a:spcBef>
              <a:defRPr sz="2400">
                <a:solidFill>
                  <a:srgbClr val="0070C0"/>
                </a:solidFill>
              </a:defRPr>
            </a:pPr>
            <a:endParaRPr lang="en-US" sz="800" dirty="0"/>
          </a:p>
        </p:txBody>
      </p:sp>
      <p:sp>
        <p:nvSpPr>
          <p:cNvPr id="16" name="Oval 15"/>
          <p:cNvSpPr/>
          <p:nvPr/>
        </p:nvSpPr>
        <p:spPr>
          <a:xfrm>
            <a:off x="7970128" y="3555769"/>
            <a:ext cx="1779566" cy="908861"/>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NS </a:t>
            </a:r>
            <a:r>
              <a:rPr lang="en-US" sz="800" dirty="0" smtClean="0"/>
              <a:t>– Supports</a:t>
            </a:r>
          </a:p>
          <a:p>
            <a:pPr>
              <a:spcBef>
                <a:spcPts val="1200"/>
              </a:spcBef>
              <a:defRPr sz="2400">
                <a:solidFill>
                  <a:srgbClr val="0070C0"/>
                </a:solidFill>
              </a:defRPr>
            </a:pPr>
            <a:endParaRPr lang="en-US" sz="800" dirty="0"/>
          </a:p>
        </p:txBody>
      </p:sp>
      <p:sp>
        <p:nvSpPr>
          <p:cNvPr id="17" name="Oval 16"/>
          <p:cNvSpPr/>
          <p:nvPr/>
        </p:nvSpPr>
        <p:spPr>
          <a:xfrm>
            <a:off x="4434552" y="3851563"/>
            <a:ext cx="1538803" cy="865582"/>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N3 - Transportation containments and storage </a:t>
            </a:r>
            <a:r>
              <a:rPr lang="en-US" sz="800" dirty="0" smtClean="0"/>
              <a:t>containments</a:t>
            </a:r>
            <a:endParaRPr lang="en-US" sz="800" dirty="0"/>
          </a:p>
        </p:txBody>
      </p:sp>
      <p:sp>
        <p:nvSpPr>
          <p:cNvPr id="18" name="Oval 17"/>
          <p:cNvSpPr/>
          <p:nvPr/>
        </p:nvSpPr>
        <p:spPr>
          <a:xfrm>
            <a:off x="6095628" y="4442761"/>
            <a:ext cx="1674766" cy="1081978"/>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NV - Pressure relief </a:t>
            </a:r>
            <a:r>
              <a:rPr lang="en-US" sz="800" dirty="0" smtClean="0"/>
              <a:t>valves</a:t>
            </a:r>
          </a:p>
          <a:p>
            <a:pPr>
              <a:spcBef>
                <a:spcPts val="1200"/>
              </a:spcBef>
              <a:defRPr sz="2400">
                <a:solidFill>
                  <a:srgbClr val="0070C0"/>
                </a:solidFill>
              </a:defRPr>
            </a:pPr>
            <a:endParaRPr lang="en-US" sz="800" dirty="0"/>
          </a:p>
        </p:txBody>
      </p:sp>
      <p:sp>
        <p:nvSpPr>
          <p:cNvPr id="19" name="Oval 18"/>
          <p:cNvSpPr/>
          <p:nvPr/>
        </p:nvSpPr>
        <p:spPr>
          <a:xfrm>
            <a:off x="5879717" y="2163007"/>
            <a:ext cx="1943484" cy="1947562"/>
          </a:xfrm>
          <a:prstGeom prst="ellipse">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smtClean="0">
              <a:ln>
                <a:noFill/>
              </a:ln>
              <a:solidFill>
                <a:schemeClr val="bg1"/>
              </a:solidFill>
              <a:effectLst/>
              <a:uFillTx/>
              <a:latin typeface="Arial"/>
              <a:ea typeface="Arial"/>
              <a:cs typeface="Arial"/>
              <a:sym typeface="Arial"/>
            </a:endParaRPr>
          </a:p>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chemeClr val="bg1"/>
                </a:solidFill>
                <a:effectLst/>
                <a:uFillTx/>
                <a:latin typeface="Arial"/>
                <a:ea typeface="Arial"/>
                <a:cs typeface="Arial"/>
                <a:sym typeface="Arial"/>
              </a:rPr>
              <a:t>ASME Certification</a:t>
            </a:r>
          </a:p>
          <a:p>
            <a:pPr marL="0" marR="0" indent="0" algn="ctr" defTabSz="457200" rtl="0" fontAlgn="auto" latinLnBrk="0" hangingPunct="0">
              <a:lnSpc>
                <a:spcPct val="100000"/>
              </a:lnSpc>
              <a:spcBef>
                <a:spcPts val="0"/>
              </a:spcBef>
              <a:spcAft>
                <a:spcPts val="0"/>
              </a:spcAft>
              <a:buClrTx/>
              <a:buSzTx/>
              <a:buFontTx/>
              <a:buNone/>
              <a:tabLst/>
            </a:pPr>
            <a:endParaRPr lang="en-US" sz="1600" dirty="0"/>
          </a:p>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464646"/>
                </a:solidFill>
                <a:effectLst/>
                <a:uFillTx/>
                <a:latin typeface="Arial"/>
                <a:ea typeface="Arial"/>
                <a:cs typeface="Arial"/>
                <a:sym typeface="Arial"/>
              </a:rPr>
              <a:t> </a:t>
            </a:r>
            <a:endParaRPr kumimoji="0" lang="en-US" sz="1800" b="0" i="0" u="none" strike="noStrike" cap="none" spc="0" normalizeH="0" baseline="0" dirty="0">
              <a:ln>
                <a:noFill/>
              </a:ln>
              <a:solidFill>
                <a:srgbClr val="464646"/>
              </a:solidFill>
              <a:effectLst/>
              <a:uFillTx/>
              <a:latin typeface="Arial"/>
              <a:ea typeface="Arial"/>
              <a:cs typeface="Arial"/>
              <a:sym typeface="Arial"/>
            </a:endParaRPr>
          </a:p>
        </p:txBody>
      </p:sp>
      <p:sp>
        <p:nvSpPr>
          <p:cNvPr id="20" name="Oval 19"/>
          <p:cNvSpPr/>
          <p:nvPr/>
        </p:nvSpPr>
        <p:spPr>
          <a:xfrm>
            <a:off x="5951803" y="121342"/>
            <a:ext cx="1682728" cy="1558049"/>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 </a:t>
            </a:r>
            <a:r>
              <a:rPr lang="en-US" sz="800" dirty="0" smtClean="0"/>
              <a:t> Vessels</a:t>
            </a:r>
            <a:r>
              <a:rPr lang="en-US" sz="800" dirty="0"/>
              <a:t>, pumps, valves, piping systems, storage tanks, core support structures, concrete containments, and transport packaging</a:t>
            </a:r>
          </a:p>
        </p:txBody>
      </p:sp>
      <p:sp>
        <p:nvSpPr>
          <p:cNvPr id="24" name="Down Arrow 23"/>
          <p:cNvSpPr/>
          <p:nvPr/>
        </p:nvSpPr>
        <p:spPr>
          <a:xfrm>
            <a:off x="6733184" y="1812946"/>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25" name="Down Arrow 24"/>
          <p:cNvSpPr/>
          <p:nvPr/>
        </p:nvSpPr>
        <p:spPr>
          <a:xfrm rot="5062094">
            <a:off x="7859921" y="2738997"/>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27" name="Down Arrow 26"/>
          <p:cNvSpPr/>
          <p:nvPr/>
        </p:nvSpPr>
        <p:spPr>
          <a:xfrm rot="16200000">
            <a:off x="5641389" y="2915675"/>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28" name="Down Arrow 27"/>
          <p:cNvSpPr/>
          <p:nvPr/>
        </p:nvSpPr>
        <p:spPr>
          <a:xfrm rot="6332582">
            <a:off x="7709489" y="3656121"/>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29" name="Down Arrow 28"/>
          <p:cNvSpPr/>
          <p:nvPr/>
        </p:nvSpPr>
        <p:spPr>
          <a:xfrm rot="10800000">
            <a:off x="6835229" y="4125289"/>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30" name="Down Arrow 29"/>
          <p:cNvSpPr/>
          <p:nvPr/>
        </p:nvSpPr>
        <p:spPr>
          <a:xfrm rot="13772209">
            <a:off x="5977353" y="3850531"/>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31" name="Down Arrow 30"/>
          <p:cNvSpPr/>
          <p:nvPr/>
        </p:nvSpPr>
        <p:spPr>
          <a:xfrm rot="17943558">
            <a:off x="5812175" y="2065044"/>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sp>
        <p:nvSpPr>
          <p:cNvPr id="23" name="Oval 22"/>
          <p:cNvSpPr/>
          <p:nvPr/>
        </p:nvSpPr>
        <p:spPr>
          <a:xfrm>
            <a:off x="8193778" y="2343415"/>
            <a:ext cx="1642554" cy="1038698"/>
          </a:xfrm>
          <a:prstGeom prst="ellipse">
            <a:avLst/>
          </a:prstGeom>
          <a:solidFill>
            <a:schemeClr val="accent1">
              <a:lumMod val="40000"/>
              <a:lumOff val="60000"/>
            </a:schemeClr>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spcBef>
                <a:spcPts val="1200"/>
              </a:spcBef>
              <a:defRPr sz="2400">
                <a:solidFill>
                  <a:srgbClr val="0070C0"/>
                </a:solidFill>
              </a:defRPr>
            </a:pPr>
            <a:r>
              <a:rPr lang="en-US" sz="800" dirty="0"/>
              <a:t>NPT - Parts, appurtenances, welded tubular products, and piping subassemblies</a:t>
            </a:r>
          </a:p>
        </p:txBody>
      </p:sp>
      <p:sp>
        <p:nvSpPr>
          <p:cNvPr id="33" name="Down Arrow 32"/>
          <p:cNvSpPr/>
          <p:nvPr/>
        </p:nvSpPr>
        <p:spPr>
          <a:xfrm rot="2416027">
            <a:off x="7516256" y="2011749"/>
            <a:ext cx="236550" cy="246491"/>
          </a:xfrm>
          <a:prstGeom prst="downArrow">
            <a:avLst/>
          </a:prstGeom>
          <a:solidFill>
            <a:srgbClr val="0070C0"/>
          </a:solidFill>
          <a:ln w="25400" cap="flat">
            <a:solidFill>
              <a:schemeClr val="accent2">
                <a:lumOff val="1669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64646"/>
              </a:solidFill>
              <a:effectLst/>
              <a:uFillTx/>
              <a:latin typeface="Arial"/>
              <a:ea typeface="Arial"/>
              <a:cs typeface="Arial"/>
              <a:sym typeface="Arial"/>
            </a:endParaRPr>
          </a:p>
        </p:txBody>
      </p:sp>
      <p:pic>
        <p:nvPicPr>
          <p:cNvPr id="2" name="Picture 1"/>
          <p:cNvPicPr>
            <a:picLocks noChangeAspect="1"/>
          </p:cNvPicPr>
          <p:nvPr/>
        </p:nvPicPr>
        <p:blipFill>
          <a:blip r:embed="rId4"/>
          <a:stretch>
            <a:fillRect/>
          </a:stretch>
        </p:blipFill>
        <p:spPr>
          <a:xfrm>
            <a:off x="1131285" y="223725"/>
            <a:ext cx="1428750" cy="2066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a:stretch>
            <a:fillRect/>
          </a:stretch>
        </p:blipFill>
        <p:spPr>
          <a:xfrm>
            <a:off x="3451646" y="5610594"/>
            <a:ext cx="8740354" cy="12433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3387206"/>
      </p:ext>
    </p:extLst>
  </p:cSld>
  <p:clrMapOvr>
    <a:masterClrMapping/>
  </p:clrMapOvr>
  <p:transition spd="med" advTm="162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cture of path to suc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1583"/>
            <a:ext cx="10220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1716316" y="6173107"/>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ID scope of program</a:t>
            </a:r>
            <a:endParaRPr lang="en-US" sz="1400" dirty="0">
              <a:solidFill>
                <a:schemeClr val="tx1"/>
              </a:solidFill>
            </a:endParaRPr>
          </a:p>
        </p:txBody>
      </p:sp>
      <p:sp>
        <p:nvSpPr>
          <p:cNvPr id="12" name="Oval 11"/>
          <p:cNvSpPr/>
          <p:nvPr/>
        </p:nvSpPr>
        <p:spPr>
          <a:xfrm>
            <a:off x="3776135" y="6061385"/>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 contact an expert </a:t>
            </a:r>
          </a:p>
        </p:txBody>
      </p:sp>
      <p:sp>
        <p:nvSpPr>
          <p:cNvPr id="13" name="Oval 12"/>
          <p:cNvSpPr/>
          <p:nvPr/>
        </p:nvSpPr>
        <p:spPr>
          <a:xfrm>
            <a:off x="5868311" y="5851375"/>
            <a:ext cx="1634067" cy="556682"/>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Alignment Nuclear team</a:t>
            </a:r>
          </a:p>
        </p:txBody>
      </p:sp>
      <p:sp>
        <p:nvSpPr>
          <p:cNvPr id="14" name="Oval 13"/>
          <p:cNvSpPr/>
          <p:nvPr/>
        </p:nvSpPr>
        <p:spPr>
          <a:xfrm>
            <a:off x="7673220" y="5265783"/>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Purchase code books</a:t>
            </a:r>
          </a:p>
        </p:txBody>
      </p:sp>
      <p:sp>
        <p:nvSpPr>
          <p:cNvPr id="15" name="Oval 14"/>
          <p:cNvSpPr/>
          <p:nvPr/>
        </p:nvSpPr>
        <p:spPr>
          <a:xfrm>
            <a:off x="6749750" y="4388335"/>
            <a:ext cx="3134785" cy="650346"/>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Creation of ASME Nuclear QM and Supporting procedures</a:t>
            </a:r>
          </a:p>
        </p:txBody>
      </p:sp>
      <p:sp>
        <p:nvSpPr>
          <p:cNvPr id="16" name="Oval 15"/>
          <p:cNvSpPr/>
          <p:nvPr/>
        </p:nvSpPr>
        <p:spPr>
          <a:xfrm>
            <a:off x="5149250" y="4081128"/>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Training</a:t>
            </a:r>
          </a:p>
          <a:p>
            <a:pPr algn="ctr"/>
            <a:endParaRPr lang="en-US" sz="1400" dirty="0">
              <a:solidFill>
                <a:schemeClr val="tx1"/>
              </a:solidFill>
            </a:endParaRPr>
          </a:p>
        </p:txBody>
      </p:sp>
      <p:sp>
        <p:nvSpPr>
          <p:cNvPr id="17" name="Oval 16"/>
          <p:cNvSpPr/>
          <p:nvPr/>
        </p:nvSpPr>
        <p:spPr>
          <a:xfrm>
            <a:off x="4013201" y="3534530"/>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Internal audit</a:t>
            </a:r>
            <a:endParaRPr lang="en-US" sz="1400" dirty="0">
              <a:solidFill>
                <a:schemeClr val="tx1"/>
              </a:solidFill>
            </a:endParaRPr>
          </a:p>
        </p:txBody>
      </p:sp>
      <p:sp>
        <p:nvSpPr>
          <p:cNvPr id="18" name="Oval 17"/>
          <p:cNvSpPr/>
          <p:nvPr/>
        </p:nvSpPr>
        <p:spPr>
          <a:xfrm>
            <a:off x="6096607" y="3439982"/>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Selection of AIA </a:t>
            </a:r>
            <a:endParaRPr lang="en-US" sz="1400" dirty="0">
              <a:solidFill>
                <a:schemeClr val="tx1"/>
              </a:solidFill>
            </a:endParaRPr>
          </a:p>
        </p:txBody>
      </p:sp>
      <p:sp>
        <p:nvSpPr>
          <p:cNvPr id="19" name="Oval 18"/>
          <p:cNvSpPr/>
          <p:nvPr/>
        </p:nvSpPr>
        <p:spPr>
          <a:xfrm>
            <a:off x="8149623" y="2733151"/>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solidFill>
                  <a:schemeClr val="bg1"/>
                </a:solidFill>
              </a:rPr>
              <a:t>ASME Audit </a:t>
            </a:r>
          </a:p>
        </p:txBody>
      </p:sp>
      <p:sp>
        <p:nvSpPr>
          <p:cNvPr id="20" name="Oval 19"/>
          <p:cNvSpPr/>
          <p:nvPr/>
        </p:nvSpPr>
        <p:spPr>
          <a:xfrm>
            <a:off x="6246893" y="2742980"/>
            <a:ext cx="1634067" cy="46990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1400" dirty="0"/>
              <a:t>Submit application</a:t>
            </a:r>
            <a:endParaRPr lang="en-US" sz="1400" dirty="0">
              <a:solidFill>
                <a:schemeClr val="tx1"/>
              </a:solidFill>
            </a:endParaRPr>
          </a:p>
        </p:txBody>
      </p:sp>
      <p:sp>
        <p:nvSpPr>
          <p:cNvPr id="21" name="6-Point Star 20"/>
          <p:cNvSpPr/>
          <p:nvPr/>
        </p:nvSpPr>
        <p:spPr>
          <a:xfrm>
            <a:off x="7470324" y="88852"/>
            <a:ext cx="2717197" cy="1876959"/>
          </a:xfrm>
          <a:prstGeom prst="star6">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Certification</a:t>
            </a:r>
          </a:p>
        </p:txBody>
      </p:sp>
      <p:sp>
        <p:nvSpPr>
          <p:cNvPr id="2" name="TextBox 1"/>
          <p:cNvSpPr txBox="1"/>
          <p:nvPr/>
        </p:nvSpPr>
        <p:spPr>
          <a:xfrm>
            <a:off x="2057401" y="381001"/>
            <a:ext cx="4746171" cy="646331"/>
          </a:xfrm>
          <a:prstGeom prst="rect">
            <a:avLst/>
          </a:prstGeom>
          <a:noFill/>
        </p:spPr>
        <p:txBody>
          <a:bodyPr wrap="square" rtlCol="0">
            <a:spAutoFit/>
          </a:bodyPr>
          <a:lstStyle/>
          <a:p>
            <a:pPr algn="ctr"/>
            <a:r>
              <a:rPr lang="en-US" sz="3600" b="1" dirty="0"/>
              <a:t>Path to Certification</a:t>
            </a:r>
          </a:p>
        </p:txBody>
      </p:sp>
    </p:spTree>
    <p:extLst>
      <p:ext uri="{BB962C8B-B14F-4D97-AF65-F5344CB8AC3E}">
        <p14:creationId xmlns:p14="http://schemas.microsoft.com/office/powerpoint/2010/main" val="26843290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0" indent="0" algn="ctr" fontAlgn="base">
              <a:buNone/>
            </a:pPr>
            <a:endParaRPr lang="en-US" dirty="0"/>
          </a:p>
          <a:p>
            <a:pPr marL="0" indent="0" algn="ctr" fontAlgn="base">
              <a:buNone/>
            </a:pPr>
            <a:endParaRPr lang="en-US" b="1" cap="all" dirty="0" smtClean="0"/>
          </a:p>
          <a:p>
            <a:pPr marL="0" indent="0" algn="ctr" fontAlgn="base">
              <a:buNone/>
            </a:pPr>
            <a:endParaRPr lang="en-US" b="1" cap="all" dirty="0"/>
          </a:p>
          <a:p>
            <a:pPr marL="0" indent="0" algn="ctr" fontAlgn="base">
              <a:buNone/>
            </a:pPr>
            <a:r>
              <a:rPr lang="en-US" sz="2000" b="1" cap="all" dirty="0" smtClean="0">
                <a:solidFill>
                  <a:srgbClr val="0070C0"/>
                </a:solidFill>
              </a:rPr>
              <a:t>THE </a:t>
            </a:r>
            <a:r>
              <a:rPr lang="en-US" sz="2000" b="1" cap="all" dirty="0">
                <a:solidFill>
                  <a:srgbClr val="0070C0"/>
                </a:solidFill>
              </a:rPr>
              <a:t>AMERICAN SOCIETY OF MECHANICAL ENGINEERS</a:t>
            </a:r>
          </a:p>
          <a:p>
            <a:pPr marL="0" indent="0" algn="ctr" fontAlgn="base">
              <a:buNone/>
            </a:pPr>
            <a:r>
              <a:rPr lang="en-US" sz="1800" i="1" dirty="0">
                <a:solidFill>
                  <a:srgbClr val="0070C0"/>
                </a:solidFill>
              </a:rPr>
              <a:t>promotes the art, science &amp; practice of multidisciplinary engineering and allied sciences around the globe.</a:t>
            </a:r>
          </a:p>
          <a:p>
            <a:endParaRPr lang="en-US" dirty="0"/>
          </a:p>
        </p:txBody>
      </p:sp>
      <p:sp>
        <p:nvSpPr>
          <p:cNvPr id="2" name="Title 1"/>
          <p:cNvSpPr>
            <a:spLocks noGrp="1"/>
          </p:cNvSpPr>
          <p:nvPr>
            <p:ph type="title"/>
          </p:nvPr>
        </p:nvSpPr>
        <p:spPr>
          <a:solidFill>
            <a:srgbClr val="00B0F0"/>
          </a:solidFill>
        </p:spPr>
        <p:txBody>
          <a:bodyPr>
            <a:normAutofit/>
          </a:bodyPr>
          <a:lstStyle/>
          <a:p>
            <a:r>
              <a:rPr lang="en-US" dirty="0" smtClean="0"/>
              <a:t>Thank You </a:t>
            </a:r>
            <a:br>
              <a:rPr lang="en-US" dirty="0" smtClean="0"/>
            </a:br>
            <a:r>
              <a:rPr lang="en-US" dirty="0" smtClean="0"/>
              <a:t>Chris </a:t>
            </a:r>
            <a:r>
              <a:rPr lang="en-US" dirty="0" err="1" smtClean="0"/>
              <a:t>Mähler</a:t>
            </a:r>
            <a:r>
              <a:rPr lang="en-US" dirty="0" smtClean="0"/>
              <a:t> </a:t>
            </a:r>
            <a:br>
              <a:rPr lang="en-US" dirty="0" smtClean="0"/>
            </a:br>
            <a:r>
              <a:rPr lang="en-US" dirty="0" smtClean="0"/>
              <a:t>ASME </a:t>
            </a:r>
            <a:br>
              <a:rPr lang="en-US" dirty="0" smtClean="0"/>
            </a:br>
            <a:r>
              <a:rPr lang="en-US" dirty="0" smtClean="0"/>
              <a:t>mahlerc@asme.org</a:t>
            </a:r>
            <a:br>
              <a:rPr lang="en-US" dirty="0" smtClean="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141" y="2142847"/>
            <a:ext cx="6334125" cy="3886200"/>
          </a:xfrm>
          <a:prstGeom prst="rect">
            <a:avLst/>
          </a:prstGeom>
          <a:ln>
            <a:noFill/>
          </a:ln>
          <a:effectLst>
            <a:softEdge rad="112500"/>
          </a:effectLst>
        </p:spPr>
      </p:pic>
    </p:spTree>
    <p:extLst>
      <p:ext uri="{BB962C8B-B14F-4D97-AF65-F5344CB8AC3E}">
        <p14:creationId xmlns:p14="http://schemas.microsoft.com/office/powerpoint/2010/main" val="40979677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idx="1"/>
          </p:nvPr>
        </p:nvSpPr>
        <p:spPr/>
        <p:txBody>
          <a:bodyPr/>
          <a:lstStyle/>
          <a:p>
            <a:pPr marL="0" lvl="1" indent="0">
              <a:buNone/>
              <a:defRPr/>
            </a:pPr>
            <a:endParaRPr lang="en-US" dirty="0" smtClean="0">
              <a:latin typeface="Calibri" pitchFamily="34" charset="0"/>
              <a:ea typeface="+mn-ea"/>
              <a:cs typeface="Calibri" pitchFamily="34" charset="0"/>
            </a:endParaRPr>
          </a:p>
          <a:p>
            <a:pPr marL="0" lvl="1" indent="0">
              <a:buNone/>
              <a:defRPr/>
            </a:pPr>
            <a:endParaRPr lang="en-US" dirty="0">
              <a:latin typeface="Calibri" pitchFamily="34" charset="0"/>
              <a:ea typeface="+mn-ea"/>
              <a:cs typeface="Calibri" pitchFamily="34" charset="0"/>
            </a:endParaRPr>
          </a:p>
          <a:p>
            <a:pPr marL="0" lvl="1" indent="0">
              <a:buNone/>
              <a:defRPr/>
            </a:pPr>
            <a:r>
              <a:rPr lang="en-US" sz="2000" dirty="0" smtClean="0">
                <a:solidFill>
                  <a:srgbClr val="0070C0"/>
                </a:solidFill>
                <a:latin typeface="Arial" panose="020B0604020202020204" pitchFamily="34" charset="0"/>
                <a:ea typeface="+mn-ea"/>
                <a:cs typeface="Arial" panose="020B0604020202020204" pitchFamily="34" charset="0"/>
              </a:rPr>
              <a:t>The </a:t>
            </a:r>
            <a:r>
              <a:rPr lang="en-US" sz="2000" b="1" dirty="0" smtClean="0">
                <a:solidFill>
                  <a:srgbClr val="0070C0"/>
                </a:solidFill>
                <a:latin typeface="Arial" panose="020B0604020202020204" pitchFamily="34" charset="0"/>
                <a:ea typeface="+mn-ea"/>
                <a:cs typeface="Arial" panose="020B0604020202020204" pitchFamily="34" charset="0"/>
              </a:rPr>
              <a:t>SS </a:t>
            </a:r>
            <a:r>
              <a:rPr lang="en-US" sz="2000" b="1" i="1" dirty="0" smtClean="0">
                <a:solidFill>
                  <a:srgbClr val="0070C0"/>
                </a:solidFill>
                <a:latin typeface="Arial" panose="020B0604020202020204" pitchFamily="34" charset="0"/>
                <a:ea typeface="+mn-ea"/>
                <a:cs typeface="Arial" panose="020B0604020202020204" pitchFamily="34" charset="0"/>
              </a:rPr>
              <a:t>Sultana</a:t>
            </a:r>
            <a:r>
              <a:rPr lang="en-US" sz="2000" dirty="0" smtClean="0">
                <a:solidFill>
                  <a:srgbClr val="0070C0"/>
                </a:solidFill>
                <a:latin typeface="Arial" panose="020B0604020202020204" pitchFamily="34" charset="0"/>
                <a:ea typeface="+mn-ea"/>
                <a:cs typeface="Arial" panose="020B0604020202020204" pitchFamily="34" charset="0"/>
              </a:rPr>
              <a:t> An estimated 1,800 of the </a:t>
            </a:r>
            <a:r>
              <a:rPr lang="en-US" sz="2000" i="1" dirty="0" smtClean="0">
                <a:solidFill>
                  <a:srgbClr val="0070C0"/>
                </a:solidFill>
                <a:latin typeface="Arial" panose="020B0604020202020204" pitchFamily="34" charset="0"/>
                <a:ea typeface="+mn-ea"/>
                <a:cs typeface="Arial" panose="020B0604020202020204" pitchFamily="34" charset="0"/>
              </a:rPr>
              <a:t>Sultana'</a:t>
            </a:r>
            <a:r>
              <a:rPr lang="en-US" sz="2000" dirty="0" smtClean="0">
                <a:solidFill>
                  <a:srgbClr val="0070C0"/>
                </a:solidFill>
                <a:latin typeface="Arial" panose="020B0604020202020204" pitchFamily="34" charset="0"/>
                <a:ea typeface="+mn-ea"/>
                <a:cs typeface="Arial" panose="020B0604020202020204" pitchFamily="34" charset="0"/>
              </a:rPr>
              <a:t>s 2,400 passengers were killed when three of the ship's four boilers exploded.  1865</a:t>
            </a:r>
          </a:p>
          <a:p>
            <a:pPr marL="0" indent="0">
              <a:buNone/>
              <a:defRPr/>
            </a:pPr>
            <a:endParaRPr lang="en-US" dirty="0"/>
          </a:p>
        </p:txBody>
      </p:sp>
      <p:sp>
        <p:nvSpPr>
          <p:cNvPr id="89090" name="Title 4"/>
          <p:cNvSpPr>
            <a:spLocks noGrp="1"/>
          </p:cNvSpPr>
          <p:nvPr>
            <p:ph type="title"/>
          </p:nvPr>
        </p:nvSpPr>
        <p:spPr>
          <a:solidFill>
            <a:srgbClr val="00B0F0"/>
          </a:solidFill>
        </p:spPr>
        <p:txBody>
          <a:bodyPr/>
          <a:lstStyle/>
          <a:p>
            <a:pPr algn="ctr" eaLnBrk="1" hangingPunct="1"/>
            <a:r>
              <a:rPr lang="en-US" dirty="0" smtClean="0">
                <a:solidFill>
                  <a:schemeClr val="bg1"/>
                </a:solidFill>
                <a:latin typeface="Arial" panose="020B0604020202020204" pitchFamily="34" charset="0"/>
                <a:cs typeface="Arial" panose="020B0604020202020204" pitchFamily="34" charset="0"/>
              </a:rPr>
              <a:t>Pivotal Events in ASME’s History</a:t>
            </a:r>
          </a:p>
        </p:txBody>
      </p:sp>
      <p:sp>
        <p:nvSpPr>
          <p:cNvPr id="7" name="Content Placeholder 6"/>
          <p:cNvSpPr>
            <a:spLocks noGrp="1"/>
          </p:cNvSpPr>
          <p:nvPr>
            <p:ph sz="half" idx="4294967295"/>
          </p:nvPr>
        </p:nvSpPr>
        <p:spPr>
          <a:xfrm>
            <a:off x="3719744" y="4243525"/>
            <a:ext cx="8392357" cy="1083103"/>
          </a:xfrm>
        </p:spPr>
        <p:txBody>
          <a:bodyPr>
            <a:normAutofit fontScale="77500" lnSpcReduction="20000"/>
          </a:bodyPr>
          <a:lstStyle/>
          <a:p>
            <a:pPr marL="0" indent="0">
              <a:buNone/>
            </a:pPr>
            <a:r>
              <a:rPr lang="en-US" sz="2400" dirty="0" smtClean="0">
                <a:solidFill>
                  <a:srgbClr val="0070C0"/>
                </a:solidFill>
                <a:latin typeface="Calibri" pitchFamily="34" charset="0"/>
                <a:cs typeface="Calibri" pitchFamily="34" charset="0"/>
              </a:rPr>
              <a:t>The 1905 Grover </a:t>
            </a:r>
            <a:r>
              <a:rPr lang="en-US" sz="2400" dirty="0">
                <a:solidFill>
                  <a:srgbClr val="0070C0"/>
                </a:solidFill>
                <a:latin typeface="Calibri" pitchFamily="34" charset="0"/>
                <a:cs typeface="Calibri" pitchFamily="34" charset="0"/>
              </a:rPr>
              <a:t>Shoe Factory disaster killed 58 people following a boiler explosion.  </a:t>
            </a:r>
            <a:endParaRPr lang="en-US" sz="2200" dirty="0" smtClean="0">
              <a:solidFill>
                <a:srgbClr val="0070C0"/>
              </a:solidFill>
              <a:latin typeface="Calibri" pitchFamily="34" charset="0"/>
              <a:cs typeface="Calibri" pitchFamily="34" charset="0"/>
            </a:endParaRPr>
          </a:p>
          <a:p>
            <a:pPr marL="0" indent="0">
              <a:buNone/>
            </a:pPr>
            <a:r>
              <a:rPr lang="en-US" sz="2200" dirty="0" smtClean="0">
                <a:solidFill>
                  <a:srgbClr val="0070C0"/>
                </a:solidFill>
                <a:latin typeface="Calibri" pitchFamily="34" charset="0"/>
                <a:cs typeface="Calibri" pitchFamily="34" charset="0"/>
              </a:rPr>
              <a:t>This </a:t>
            </a:r>
            <a:r>
              <a:rPr lang="en-US" sz="2200" dirty="0">
                <a:solidFill>
                  <a:srgbClr val="0070C0"/>
                </a:solidFill>
                <a:latin typeface="Calibri" pitchFamily="34" charset="0"/>
                <a:cs typeface="Calibri" pitchFamily="34" charset="0"/>
              </a:rPr>
              <a:t>disaster led to passage of a national boiler safety code with leadership from ASME.</a:t>
            </a:r>
          </a:p>
          <a:p>
            <a:pPr marL="0" indent="0">
              <a:buNone/>
            </a:pPr>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476" y="1368044"/>
            <a:ext cx="3810000" cy="2667000"/>
          </a:xfrm>
          <a:prstGeom prst="rect">
            <a:avLst/>
          </a:prstGeom>
          <a:ln>
            <a:noFill/>
          </a:ln>
          <a:effectLst>
            <a:softEdge rad="112500"/>
          </a:effec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644" y="4913312"/>
            <a:ext cx="2859088"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978" y="5009356"/>
            <a:ext cx="2524125" cy="1752600"/>
          </a:xfrm>
          <a:prstGeom prst="rect">
            <a:avLst/>
          </a:prstGeom>
          <a:ln>
            <a:noFill/>
          </a:ln>
          <a:effectLst>
            <a:softEdge rad="112500"/>
          </a:effectLst>
        </p:spPr>
      </p:pic>
    </p:spTree>
    <p:extLst>
      <p:ext uri="{BB962C8B-B14F-4D97-AF65-F5344CB8AC3E}">
        <p14:creationId xmlns:p14="http://schemas.microsoft.com/office/powerpoint/2010/main" val="22741857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1524000" y="-8195"/>
            <a:ext cx="9144000" cy="1495909"/>
          </a:xfrm>
          <a:prstGeom prst="rect">
            <a:avLst/>
          </a:prstGeom>
          <a:solidFill>
            <a:srgbClr val="22A7DF"/>
          </a:solidFill>
        </p:spPr>
        <p:txBody>
          <a:bodyPr/>
          <a:lstStyle>
            <a:lvl1pPr>
              <a:defRPr sz="3000"/>
            </a:lvl1pPr>
          </a:lstStyle>
          <a:p>
            <a:r>
              <a:rPr lang="en-US" dirty="0" smtClean="0"/>
              <a:t>ASME </a:t>
            </a:r>
            <a:r>
              <a:rPr dirty="0" smtClean="0"/>
              <a:t>Codes </a:t>
            </a:r>
            <a:r>
              <a:rPr dirty="0"/>
              <a:t>and Standards</a:t>
            </a:r>
          </a:p>
        </p:txBody>
      </p:sp>
      <p:sp>
        <p:nvSpPr>
          <p:cNvPr id="173" name="Shape 173"/>
          <p:cNvSpPr/>
          <p:nvPr/>
        </p:nvSpPr>
        <p:spPr>
          <a:xfrm rot="10800000" flipV="1">
            <a:off x="5784644" y="1329055"/>
            <a:ext cx="622712" cy="375502"/>
          </a:xfrm>
          <a:prstGeom prst="triangle">
            <a:avLst/>
          </a:prstGeom>
          <a:solidFill>
            <a:srgbClr val="F2F2F2"/>
          </a:solidFill>
          <a:ln w="12700">
            <a:miter lim="400000"/>
          </a:ln>
        </p:spPr>
        <p:txBody>
          <a:bodyPr lIns="45719" rIns="45719" anchor="ctr"/>
          <a:lstStyle/>
          <a:p>
            <a:pPr algn="ctr">
              <a:defRPr>
                <a:solidFill>
                  <a:srgbClr val="FFFFFF"/>
                </a:solidFill>
              </a:defRPr>
            </a:pPr>
            <a:endParaRPr/>
          </a:p>
        </p:txBody>
      </p:sp>
      <p:pic>
        <p:nvPicPr>
          <p:cNvPr id="174" name="image14.png"/>
          <p:cNvPicPr>
            <a:picLocks noChangeAspect="1"/>
          </p:cNvPicPr>
          <p:nvPr/>
        </p:nvPicPr>
        <p:blipFill>
          <a:blip r:embed="rId4">
            <a:extLst/>
          </a:blip>
          <a:stretch>
            <a:fillRect/>
          </a:stretch>
        </p:blipFill>
        <p:spPr>
          <a:xfrm>
            <a:off x="4372426" y="1865350"/>
            <a:ext cx="3438073" cy="5167339"/>
          </a:xfrm>
          <a:prstGeom prst="rect">
            <a:avLst/>
          </a:prstGeom>
          <a:ln w="12700">
            <a:miter lim="400000"/>
          </a:ln>
        </p:spPr>
      </p:pic>
      <p:sp>
        <p:nvSpPr>
          <p:cNvPr id="175" name="Shape 175"/>
          <p:cNvSpPr/>
          <p:nvPr/>
        </p:nvSpPr>
        <p:spPr>
          <a:xfrm>
            <a:off x="9479637" y="5396617"/>
            <a:ext cx="2474687"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t>Environmental</a:t>
            </a:r>
          </a:p>
        </p:txBody>
      </p:sp>
      <p:sp>
        <p:nvSpPr>
          <p:cNvPr id="176" name="Shape 176"/>
          <p:cNvSpPr/>
          <p:nvPr/>
        </p:nvSpPr>
        <p:spPr>
          <a:xfrm>
            <a:off x="573315" y="2600605"/>
            <a:ext cx="2474686"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rPr dirty="0"/>
              <a:t>Nuclear Plants</a:t>
            </a:r>
          </a:p>
        </p:txBody>
      </p:sp>
      <p:sp>
        <p:nvSpPr>
          <p:cNvPr id="177" name="Shape 177"/>
          <p:cNvSpPr/>
          <p:nvPr/>
        </p:nvSpPr>
        <p:spPr>
          <a:xfrm>
            <a:off x="1465944" y="3981332"/>
            <a:ext cx="2474687" cy="43707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t>Fossil Plants</a:t>
            </a:r>
          </a:p>
        </p:txBody>
      </p:sp>
      <p:sp>
        <p:nvSpPr>
          <p:cNvPr id="178" name="Shape 178"/>
          <p:cNvSpPr/>
          <p:nvPr/>
        </p:nvSpPr>
        <p:spPr>
          <a:xfrm>
            <a:off x="573315" y="5394083"/>
            <a:ext cx="2474686"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t>Renewables</a:t>
            </a:r>
          </a:p>
        </p:txBody>
      </p:sp>
      <p:sp>
        <p:nvSpPr>
          <p:cNvPr id="179" name="Shape 179"/>
          <p:cNvSpPr/>
          <p:nvPr/>
        </p:nvSpPr>
        <p:spPr>
          <a:xfrm>
            <a:off x="9134923" y="2604267"/>
            <a:ext cx="2819401"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t>Alternative Energy</a:t>
            </a:r>
          </a:p>
        </p:txBody>
      </p:sp>
      <p:sp>
        <p:nvSpPr>
          <p:cNvPr id="180" name="Shape 180"/>
          <p:cNvSpPr/>
          <p:nvPr/>
        </p:nvSpPr>
        <p:spPr>
          <a:xfrm>
            <a:off x="8577942" y="3981334"/>
            <a:ext cx="2721430" cy="43706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a:solidFill>
                  <a:srgbClr val="0070C0"/>
                </a:solidFill>
              </a:defRPr>
            </a:lvl1pPr>
          </a:lstStyle>
          <a:p>
            <a:r>
              <a:t>Energy Efficiency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9738">
        <p14:conveyor dir="l"/>
      </p:transition>
    </mc:Choice>
    <mc:Fallback xmlns="">
      <p:transition spd="slow" advTm="9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3454404" y="66675"/>
            <a:ext cx="8737596" cy="6791325"/>
          </a:xfrm>
          <a:prstGeom prst="rect">
            <a:avLst/>
          </a:prstGeom>
        </p:spPr>
      </p:pic>
      <p:sp>
        <p:nvSpPr>
          <p:cNvPr id="5" name="Title 4"/>
          <p:cNvSpPr>
            <a:spLocks noGrp="1"/>
          </p:cNvSpPr>
          <p:nvPr>
            <p:ph type="title"/>
          </p:nvPr>
        </p:nvSpPr>
        <p:spPr>
          <a:solidFill>
            <a:srgbClr val="22A7DF"/>
          </a:solidFill>
        </p:spPr>
        <p:txBody>
          <a:bodyPr>
            <a:normAutofit/>
          </a:bodyPr>
          <a:lstStyle/>
          <a:p>
            <a:r>
              <a:rPr lang="en-US" sz="4000" dirty="0"/>
              <a:t>Without consistency of requirements you get this…..</a:t>
            </a:r>
            <a:br>
              <a:rPr lang="en-US" sz="4000" dirty="0"/>
            </a:br>
            <a:endParaRPr lang="en-US" sz="4000" dirty="0"/>
          </a:p>
        </p:txBody>
      </p:sp>
    </p:spTree>
    <p:extLst>
      <p:ext uri="{BB962C8B-B14F-4D97-AF65-F5344CB8AC3E}">
        <p14:creationId xmlns:p14="http://schemas.microsoft.com/office/powerpoint/2010/main" val="2579215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dirty="0" smtClean="0"/>
              <a:t> </a:t>
            </a:r>
            <a:endParaRPr lang="en-US" dirty="0"/>
          </a:p>
        </p:txBody>
      </p:sp>
      <p:sp>
        <p:nvSpPr>
          <p:cNvPr id="6" name="Title 5"/>
          <p:cNvSpPr>
            <a:spLocks noGrp="1"/>
          </p:cNvSpPr>
          <p:nvPr>
            <p:ph type="title"/>
          </p:nvPr>
        </p:nvSpPr>
        <p:spPr>
          <a:solidFill>
            <a:srgbClr val="00B0F0"/>
          </a:solidFill>
        </p:spPr>
        <p:txBody>
          <a:bodyPr>
            <a:normAutofit/>
          </a:bodyPr>
          <a:lstStyle/>
          <a:p>
            <a:r>
              <a:rPr lang="en-US" sz="3600" dirty="0" smtClean="0"/>
              <a:t>ASME Codes Categories </a:t>
            </a:r>
            <a:endParaRPr lang="en-US" sz="3600" dirty="0"/>
          </a:p>
        </p:txBody>
      </p:sp>
      <p:sp>
        <p:nvSpPr>
          <p:cNvPr id="2" name="Slide Number Placeholder 1"/>
          <p:cNvSpPr>
            <a:spLocks noGrp="1"/>
          </p:cNvSpPr>
          <p:nvPr>
            <p:ph type="sldNum" sz="quarter" idx="4294967295"/>
          </p:nvPr>
        </p:nvSpPr>
        <p:spPr>
          <a:xfrm>
            <a:off x="9347200" y="6356350"/>
            <a:ext cx="2844800" cy="365125"/>
          </a:xfrm>
        </p:spPr>
        <p:txBody>
          <a:bodyPr/>
          <a:lstStyle/>
          <a:p>
            <a:pPr>
              <a:defRPr/>
            </a:pPr>
            <a:fld id="{4FC43720-301A-491A-9EA7-3C4EB6EB1913}" type="slidenum">
              <a:rPr lang="en-US" smtClean="0">
                <a:solidFill>
                  <a:srgbClr val="000000"/>
                </a:solidFill>
              </a:rPr>
              <a:pPr>
                <a:defRPr/>
              </a:pPr>
              <a:t>6</a:t>
            </a:fld>
            <a:endParaRPr lang="en-US">
              <a:solidFill>
                <a:srgbClr val="000000"/>
              </a:solidFill>
            </a:endParaRPr>
          </a:p>
        </p:txBody>
      </p:sp>
      <p:sp>
        <p:nvSpPr>
          <p:cNvPr id="4" name="Content Placeholder 2"/>
          <p:cNvSpPr txBox="1">
            <a:spLocks/>
          </p:cNvSpPr>
          <p:nvPr/>
        </p:nvSpPr>
        <p:spPr>
          <a:xfrm>
            <a:off x="1213247" y="1898936"/>
            <a:ext cx="4143375" cy="4822539"/>
          </a:xfrm>
          <a:prstGeom prst="rect">
            <a:avLst/>
          </a:prstGeom>
        </p:spPr>
        <p:txBody>
          <a:bodyPr wrap="square" lIns="0" tIns="0" rIns="0" bIns="0">
            <a:spAutoFit/>
          </a:bodyPr>
          <a:lstStyle>
            <a:lvl1pPr marL="0">
              <a:defRPr sz="2400">
                <a:solidFill>
                  <a:srgbClr val="3E3E3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891" indent="-342891" defTabSz="1219170" hangingPunct="1">
              <a:defRPr/>
            </a:pPr>
            <a:r>
              <a:rPr lang="en-US" sz="2667" dirty="0">
                <a:latin typeface="Arial" panose="020B0604020202020204" pitchFamily="34" charset="0"/>
                <a:cs typeface="Arial" panose="020B0604020202020204" pitchFamily="34" charset="0"/>
              </a:rPr>
              <a:t>Nuclear </a:t>
            </a:r>
          </a:p>
          <a:p>
            <a:pPr marL="742932" lvl="1" indent="0" defTabSz="1219170" hangingPunct="1">
              <a:buFont typeface="Wingdings" panose="05000000000000000000" pitchFamily="2" charset="2"/>
              <a:buChar char="Ø"/>
              <a:defRPr/>
            </a:pPr>
            <a:r>
              <a:rPr lang="en-US" sz="1867" dirty="0">
                <a:solidFill>
                  <a:sysClr val="windowText" lastClr="000000"/>
                </a:solidFill>
                <a:latin typeface="Arial" panose="020B0604020202020204" pitchFamily="34" charset="0"/>
                <a:cs typeface="Arial" panose="020B0604020202020204" pitchFamily="34" charset="0"/>
              </a:rPr>
              <a:t>Nuclear codes and Standards Sec III &amp; XI</a:t>
            </a:r>
          </a:p>
          <a:p>
            <a:pPr marL="742932" lvl="1" indent="0" defTabSz="1219170" hangingPunct="1">
              <a:buFont typeface="Wingdings" panose="05000000000000000000" pitchFamily="2" charset="2"/>
              <a:buChar char="Ø"/>
              <a:defRPr/>
            </a:pPr>
            <a:r>
              <a:rPr lang="en-US" sz="1867" dirty="0">
                <a:solidFill>
                  <a:sysClr val="windowText" lastClr="000000"/>
                </a:solidFill>
                <a:latin typeface="Arial" panose="020B0604020202020204" pitchFamily="34" charset="0"/>
                <a:cs typeface="Arial" panose="020B0604020202020204" pitchFamily="34" charset="0"/>
              </a:rPr>
              <a:t>Standards committee on Cranes for Nuclear facilities</a:t>
            </a:r>
          </a:p>
          <a:p>
            <a:pPr marL="742932" lvl="1" indent="0" defTabSz="1219170" hangingPunct="1">
              <a:buFont typeface="Wingdings" panose="05000000000000000000" pitchFamily="2" charset="2"/>
              <a:buChar char="Ø"/>
              <a:defRPr/>
            </a:pPr>
            <a:endParaRPr lang="en-US" sz="1600" dirty="0">
              <a:solidFill>
                <a:sysClr val="windowText" lastClr="000000"/>
              </a:solidFill>
              <a:latin typeface="Arial" panose="020B0604020202020204" pitchFamily="34" charset="0"/>
              <a:cs typeface="Arial" panose="020B0604020202020204" pitchFamily="34" charset="0"/>
            </a:endParaRPr>
          </a:p>
          <a:p>
            <a:pPr marL="342891" indent="-342891" defTabSz="1219170" hangingPunct="1">
              <a:buFont typeface="Arial" panose="020B0604020202020204" pitchFamily="34" charset="0"/>
              <a:buChar char="•"/>
              <a:defRPr/>
            </a:pPr>
            <a:r>
              <a:rPr lang="en-US" sz="2667" dirty="0">
                <a:latin typeface="Arial" panose="020B0604020202020204" pitchFamily="34" charset="0"/>
                <a:cs typeface="Arial" panose="020B0604020202020204" pitchFamily="34" charset="0"/>
              </a:rPr>
              <a:t>Pressure Technology</a:t>
            </a:r>
          </a:p>
          <a:p>
            <a:pPr marL="742932" lvl="1" indent="0" defTabSz="1219170" hangingPunct="1">
              <a:buFont typeface="Wingdings" panose="05000000000000000000" pitchFamily="2" charset="2"/>
              <a:buChar char="Ø"/>
              <a:defRPr/>
            </a:pPr>
            <a:r>
              <a:rPr lang="en-US" sz="1867" dirty="0">
                <a:solidFill>
                  <a:sysClr val="windowText" lastClr="000000"/>
                </a:solidFill>
                <a:latin typeface="Arial" panose="020B0604020202020204" pitchFamily="34" charset="0"/>
                <a:cs typeface="Arial" panose="020B0604020202020204" pitchFamily="34" charset="0"/>
              </a:rPr>
              <a:t>BPVC Sec I, II, IV, IX, V, VIII, X, XII</a:t>
            </a:r>
          </a:p>
          <a:p>
            <a:pPr marL="742932" lvl="1" indent="0" defTabSz="1219170" hangingPunct="1">
              <a:buFont typeface="Wingdings" panose="05000000000000000000" pitchFamily="2" charset="2"/>
              <a:buChar char="Ø"/>
              <a:defRPr/>
            </a:pPr>
            <a:r>
              <a:rPr lang="en-US" sz="1867" dirty="0">
                <a:solidFill>
                  <a:sysClr val="windowText" lastClr="000000"/>
                </a:solidFill>
                <a:latin typeface="Arial" panose="020B0604020202020204" pitchFamily="34" charset="0"/>
                <a:cs typeface="Arial" panose="020B0604020202020204" pitchFamily="34" charset="0"/>
              </a:rPr>
              <a:t>B31 Code </a:t>
            </a:r>
          </a:p>
          <a:p>
            <a:pPr marL="742932" lvl="1" indent="0" defTabSz="1219170" hangingPunct="1">
              <a:buFont typeface="Wingdings" panose="05000000000000000000" pitchFamily="2" charset="2"/>
              <a:buChar char="Ø"/>
              <a:defRPr/>
            </a:pPr>
            <a:r>
              <a:rPr lang="en-US" sz="1867" dirty="0">
                <a:solidFill>
                  <a:sysClr val="windowText" lastClr="000000"/>
                </a:solidFill>
                <a:latin typeface="Arial" panose="020B0604020202020204" pitchFamily="34" charset="0"/>
                <a:cs typeface="Arial" panose="020B0604020202020204" pitchFamily="34" charset="0"/>
              </a:rPr>
              <a:t>Bioprocessing Equipment (BPE)</a:t>
            </a:r>
          </a:p>
          <a:p>
            <a:pPr marL="342891" indent="-342891" defTabSz="1219170" hangingPunct="1">
              <a:buFont typeface="Wingdings" panose="05000000000000000000" pitchFamily="2" charset="2"/>
              <a:buChar char="Ø"/>
              <a:defRPr/>
            </a:pPr>
            <a:endParaRPr lang="en-US" sz="1800" dirty="0"/>
          </a:p>
          <a:p>
            <a:pPr marL="342891" indent="-342891" defTabSz="1219170" hangingPunct="1">
              <a:buFont typeface="Wingdings" panose="05000000000000000000" pitchFamily="2" charset="2"/>
              <a:buChar char="Ø"/>
              <a:defRPr/>
            </a:pPr>
            <a:endParaRPr lang="en-US" sz="1800" dirty="0"/>
          </a:p>
          <a:p>
            <a:pPr marL="457189" lvl="1" indent="0" defTabSz="1219170" hangingPunct="1">
              <a:defRPr/>
            </a:pPr>
            <a:endParaRPr lang="en-US" sz="2000" dirty="0">
              <a:solidFill>
                <a:sysClr val="windowText" lastClr="000000"/>
              </a:solidFill>
              <a:latin typeface="Calibri"/>
            </a:endParaRPr>
          </a:p>
          <a:p>
            <a:pPr marL="742932" lvl="1" indent="0" defTabSz="1219170" hangingPunct="1">
              <a:buFont typeface="Wingdings" panose="05000000000000000000" pitchFamily="2" charset="2"/>
              <a:buChar char="Ø"/>
              <a:defRPr/>
            </a:pPr>
            <a:endParaRPr lang="en-US" sz="2000" dirty="0">
              <a:solidFill>
                <a:sysClr val="windowText" lastClr="000000"/>
              </a:solidFill>
              <a:latin typeface="Calibri"/>
            </a:endParaRPr>
          </a:p>
        </p:txBody>
      </p:sp>
      <p:sp>
        <p:nvSpPr>
          <p:cNvPr id="5" name="Content Placeholder 3"/>
          <p:cNvSpPr txBox="1">
            <a:spLocks/>
          </p:cNvSpPr>
          <p:nvPr/>
        </p:nvSpPr>
        <p:spPr>
          <a:xfrm>
            <a:off x="6296423" y="1829595"/>
            <a:ext cx="4085828" cy="5879495"/>
          </a:xfrm>
          <a:prstGeom prst="rect">
            <a:avLst/>
          </a:prstGeom>
        </p:spPr>
        <p:txBody>
          <a:bodyPr wrap="square" lIns="0" tIns="0" rIns="0" bIns="0">
            <a:spAutoFit/>
          </a:bodyPr>
          <a:lstStyle>
            <a:lvl1pPr marL="0">
              <a:defRPr sz="2400">
                <a:solidFill>
                  <a:srgbClr val="3E3E3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891" indent="-342891" defTabSz="1219170" hangingPunct="1">
              <a:defRPr/>
            </a:pPr>
            <a:r>
              <a:rPr lang="en-US" sz="2667">
                <a:latin typeface="Arial" panose="020B0604020202020204" pitchFamily="34" charset="0"/>
                <a:cs typeface="Arial" panose="020B0604020202020204" pitchFamily="34" charset="0"/>
              </a:rPr>
              <a:t>Safety </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A17 Elevators and Escalators</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B20 Safety Standards for conveyors and related equipment </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Rail Transit vehicle Standard  Committee</a:t>
            </a:r>
          </a:p>
          <a:p>
            <a:pPr marL="457189" lvl="1" indent="0" defTabSz="1219170" hangingPunct="1">
              <a:defRPr/>
            </a:pPr>
            <a:r>
              <a:rPr lang="en-US" sz="1400">
                <a:solidFill>
                  <a:sysClr val="windowText" lastClr="000000"/>
                </a:solidFill>
                <a:latin typeface="Arial" panose="020B0604020202020204" pitchFamily="34" charset="0"/>
                <a:cs typeface="Arial" panose="020B0604020202020204" pitchFamily="34" charset="0"/>
              </a:rPr>
              <a:t> </a:t>
            </a:r>
          </a:p>
          <a:p>
            <a:pPr marL="342891" indent="-342891" defTabSz="1219170" hangingPunct="1">
              <a:buFont typeface="Arial" panose="020B0604020202020204" pitchFamily="34" charset="0"/>
              <a:buChar char="•"/>
              <a:defRPr/>
            </a:pPr>
            <a:r>
              <a:rPr lang="en-US" sz="2667">
                <a:latin typeface="Arial" panose="020B0604020202020204" pitchFamily="34" charset="0"/>
                <a:cs typeface="Arial" panose="020B0604020202020204" pitchFamily="34" charset="0"/>
              </a:rPr>
              <a:t>Standardization &amp; Testing </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Y14 Engineering Drawings and related documents </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EA Industrial Energy Assessment Standards Committee</a:t>
            </a:r>
          </a:p>
          <a:p>
            <a:pPr marL="742932" lvl="1" indent="0" defTabSz="1219170" hangingPunct="1">
              <a:buFont typeface="Wingdings" panose="05000000000000000000" pitchFamily="2" charset="2"/>
              <a:buChar char="Ø"/>
              <a:defRPr/>
            </a:pPr>
            <a:r>
              <a:rPr lang="en-US" sz="1867">
                <a:solidFill>
                  <a:sysClr val="windowText" lastClr="000000"/>
                </a:solidFill>
                <a:latin typeface="Arial" panose="020B0604020202020204" pitchFamily="34" charset="0"/>
                <a:cs typeface="Arial" panose="020B0604020202020204" pitchFamily="34" charset="0"/>
              </a:rPr>
              <a:t>Performance Test Code </a:t>
            </a:r>
          </a:p>
          <a:p>
            <a:pPr marL="342891" indent="-342891" defTabSz="1219170" hangingPunct="1">
              <a:buFont typeface="Arial" panose="020B0604020202020204" pitchFamily="34" charset="0"/>
              <a:buChar char="•"/>
              <a:defRPr/>
            </a:pPr>
            <a:endParaRPr lang="en-US" sz="2000"/>
          </a:p>
          <a:p>
            <a:pPr marL="742932" lvl="1" indent="0" defTabSz="1219170" hangingPunct="1">
              <a:buFont typeface="Wingdings" panose="05000000000000000000" pitchFamily="2" charset="2"/>
              <a:buChar char="Ø"/>
              <a:defRPr/>
            </a:pPr>
            <a:endParaRPr lang="en-US" sz="1200">
              <a:solidFill>
                <a:sysClr val="windowText" lastClr="000000"/>
              </a:solidFill>
              <a:latin typeface="Calibri"/>
            </a:endParaRPr>
          </a:p>
          <a:p>
            <a:pPr marL="742932" lvl="1" indent="0" defTabSz="1219170" hangingPunct="1">
              <a:buFont typeface="Wingdings" panose="05000000000000000000" pitchFamily="2" charset="2"/>
              <a:buChar char="Ø"/>
              <a:defRPr/>
            </a:pPr>
            <a:endParaRPr lang="en-US" sz="1200">
              <a:solidFill>
                <a:sysClr val="windowText" lastClr="000000"/>
              </a:solidFill>
              <a:latin typeface="Calibri"/>
            </a:endParaRPr>
          </a:p>
          <a:p>
            <a:pPr marL="342891" indent="-342891" defTabSz="1219170" hangingPunct="1">
              <a:defRPr/>
            </a:pPr>
            <a:endParaRPr lang="en-US" sz="2000" dirty="0"/>
          </a:p>
        </p:txBody>
      </p:sp>
    </p:spTree>
    <p:extLst>
      <p:ext uri="{BB962C8B-B14F-4D97-AF65-F5344CB8AC3E}">
        <p14:creationId xmlns:p14="http://schemas.microsoft.com/office/powerpoint/2010/main" val="19418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647701" y="1363406"/>
            <a:ext cx="10915650" cy="5494594"/>
          </a:xfrm>
        </p:spPr>
        <p:txBody>
          <a:bodyPr>
            <a:normAutofit/>
          </a:bodyPr>
          <a:lstStyle/>
          <a:p>
            <a:pPr marL="342900" indent="-342900" eaLnBrk="1" hangingPunct="1">
              <a:buFont typeface="Arial" panose="020B0604020202020204" pitchFamily="34" charset="0"/>
              <a:buChar char="•"/>
            </a:pPr>
            <a:r>
              <a:rPr lang="en-US" altLang="en-US" sz="2800" dirty="0" smtClean="0">
                <a:solidFill>
                  <a:srgbClr val="2E5DBA"/>
                </a:solidFill>
              </a:rPr>
              <a:t>For Industry by Industry</a:t>
            </a:r>
          </a:p>
          <a:p>
            <a:pPr marL="342900" indent="-342900" eaLnBrk="1" hangingPunct="1">
              <a:buFont typeface="Arial" panose="020B0604020202020204" pitchFamily="34" charset="0"/>
              <a:buChar char="•"/>
            </a:pPr>
            <a:endParaRPr lang="en-US" altLang="en-US" sz="2800" dirty="0">
              <a:solidFill>
                <a:srgbClr val="2E5DBA"/>
              </a:solidFill>
            </a:endParaRPr>
          </a:p>
          <a:p>
            <a:pPr marL="342900" indent="-342900" eaLnBrk="1" hangingPunct="1">
              <a:buFont typeface="Arial" panose="020B0604020202020204" pitchFamily="34" charset="0"/>
              <a:buChar char="•"/>
            </a:pPr>
            <a:r>
              <a:rPr lang="en-US" altLang="en-US" sz="2800" dirty="0" smtClean="0">
                <a:solidFill>
                  <a:srgbClr val="2E5DBA"/>
                </a:solidFill>
              </a:rPr>
              <a:t>No commercial motivation or agenda </a:t>
            </a:r>
          </a:p>
          <a:p>
            <a:pPr marL="342900" indent="-342900" eaLnBrk="1" hangingPunct="1">
              <a:buFont typeface="Arial" panose="020B0604020202020204" pitchFamily="34" charset="0"/>
              <a:buChar char="•"/>
            </a:pPr>
            <a:endParaRPr lang="en-US" altLang="en-US" sz="2800" dirty="0" smtClean="0">
              <a:solidFill>
                <a:srgbClr val="2E5DBA"/>
              </a:solidFill>
            </a:endParaRPr>
          </a:p>
          <a:p>
            <a:pPr marL="342900" indent="-342900" eaLnBrk="1" hangingPunct="1">
              <a:buFont typeface="Arial" panose="020B0604020202020204" pitchFamily="34" charset="0"/>
              <a:buChar char="•"/>
            </a:pPr>
            <a:r>
              <a:rPr lang="en-US" altLang="en-US" sz="2800" dirty="0" smtClean="0">
                <a:solidFill>
                  <a:srgbClr val="2E5DBA"/>
                </a:solidFill>
              </a:rPr>
              <a:t>No funding from government</a:t>
            </a:r>
          </a:p>
          <a:p>
            <a:pPr marL="342900" indent="-342900" eaLnBrk="1" hangingPunct="1">
              <a:buFont typeface="Arial" panose="020B0604020202020204" pitchFamily="34" charset="0"/>
              <a:buChar char="•"/>
            </a:pPr>
            <a:endParaRPr lang="en-US" altLang="en-US" sz="2800" dirty="0">
              <a:solidFill>
                <a:srgbClr val="2E5DBA"/>
              </a:solidFill>
            </a:endParaRPr>
          </a:p>
          <a:p>
            <a:pPr marL="342900" indent="-342900" eaLnBrk="1" hangingPunct="1">
              <a:buFont typeface="Arial" panose="020B0604020202020204" pitchFamily="34" charset="0"/>
              <a:buChar char="•"/>
            </a:pPr>
            <a:r>
              <a:rPr lang="en-US" altLang="en-US" sz="2800" dirty="0" smtClean="0">
                <a:solidFill>
                  <a:srgbClr val="2E5DBA"/>
                </a:solidFill>
              </a:rPr>
              <a:t>Supported by revenue from C&amp;S sales and related programs</a:t>
            </a:r>
          </a:p>
          <a:p>
            <a:pPr marL="342900" indent="-342900" eaLnBrk="1" hangingPunct="1">
              <a:buFont typeface="Arial" panose="020B0604020202020204" pitchFamily="34" charset="0"/>
              <a:buChar char="•"/>
            </a:pPr>
            <a:endParaRPr lang="en-US" altLang="en-US" sz="2800" dirty="0" smtClean="0">
              <a:solidFill>
                <a:srgbClr val="2E5DBA"/>
              </a:solidFill>
            </a:endParaRPr>
          </a:p>
          <a:p>
            <a:pPr marL="342900" indent="-342900" eaLnBrk="1" hangingPunct="1">
              <a:buFont typeface="Arial" panose="020B0604020202020204" pitchFamily="34" charset="0"/>
              <a:buChar char="•"/>
            </a:pPr>
            <a:r>
              <a:rPr lang="en-US" altLang="en-US" sz="2800" dirty="0" smtClean="0">
                <a:solidFill>
                  <a:srgbClr val="2E5DBA"/>
                </a:solidFill>
              </a:rPr>
              <a:t>Volunteer members are not compensated by ASME</a:t>
            </a:r>
          </a:p>
        </p:txBody>
      </p:sp>
      <p:sp>
        <p:nvSpPr>
          <p:cNvPr id="15363" name="Rectangle 4"/>
          <p:cNvSpPr>
            <a:spLocks noGrp="1" noChangeArrowheads="1"/>
          </p:cNvSpPr>
          <p:nvPr>
            <p:ph type="title"/>
          </p:nvPr>
        </p:nvSpPr>
        <p:spPr>
          <a:solidFill>
            <a:srgbClr val="00B0F0"/>
          </a:solidFill>
        </p:spPr>
        <p:txBody>
          <a:bodyPr/>
          <a:lstStyle/>
          <a:p>
            <a:pPr algn="ctr" eaLnBrk="1" hangingPunct="1"/>
            <a:r>
              <a:rPr lang="en-US" altLang="en-US" b="1" dirty="0" smtClean="0">
                <a:solidFill>
                  <a:srgbClr val="2E5DBA"/>
                </a:solidFill>
              </a:rPr>
              <a:t>ASME Codes and Standards Development</a:t>
            </a:r>
          </a:p>
        </p:txBody>
      </p:sp>
      <p:pic>
        <p:nvPicPr>
          <p:cNvPr id="2" name="Picture 1"/>
          <p:cNvPicPr>
            <a:picLocks noChangeAspect="1"/>
          </p:cNvPicPr>
          <p:nvPr/>
        </p:nvPicPr>
        <p:blipFill>
          <a:blip r:embed="rId2"/>
          <a:stretch>
            <a:fillRect/>
          </a:stretch>
        </p:blipFill>
        <p:spPr>
          <a:xfrm>
            <a:off x="6334124" y="4562474"/>
            <a:ext cx="5362575" cy="2105025"/>
          </a:xfrm>
          <a:prstGeom prst="rect">
            <a:avLst/>
          </a:prstGeom>
        </p:spPr>
      </p:pic>
      <p:pic>
        <p:nvPicPr>
          <p:cNvPr id="3" name="Picture 2"/>
          <p:cNvPicPr>
            <a:picLocks noChangeAspect="1"/>
          </p:cNvPicPr>
          <p:nvPr/>
        </p:nvPicPr>
        <p:blipFill>
          <a:blip r:embed="rId3"/>
          <a:stretch>
            <a:fillRect/>
          </a:stretch>
        </p:blipFill>
        <p:spPr>
          <a:xfrm>
            <a:off x="647701" y="4562474"/>
            <a:ext cx="4791074" cy="2066923"/>
          </a:xfrm>
          <a:prstGeom prst="rect">
            <a:avLst/>
          </a:prstGeom>
        </p:spPr>
      </p:pic>
    </p:spTree>
    <p:extLst>
      <p:ext uri="{BB962C8B-B14F-4D97-AF65-F5344CB8AC3E}">
        <p14:creationId xmlns:p14="http://schemas.microsoft.com/office/powerpoint/2010/main" val="406207505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512621" y="67057"/>
            <a:ext cx="3038624" cy="6866195"/>
          </a:xfrm>
          <a:prstGeom prst="rect">
            <a:avLst/>
          </a:prstGeom>
          <a:solidFill>
            <a:srgbClr val="00B0F0"/>
          </a:solidFill>
        </p:spPr>
        <p:txBody>
          <a:bodyPr/>
          <a:lstStyle/>
          <a:p>
            <a:r>
              <a:rPr dirty="0"/>
              <a:t/>
            </a:r>
            <a:br>
              <a:rPr dirty="0"/>
            </a:br>
            <a:r>
              <a:rPr dirty="0"/>
              <a:t/>
            </a:r>
            <a:br>
              <a:rPr dirty="0"/>
            </a:br>
            <a:endParaRPr dirty="0"/>
          </a:p>
        </p:txBody>
      </p:sp>
      <p:sp>
        <p:nvSpPr>
          <p:cNvPr id="189" name="Shape 189"/>
          <p:cNvSpPr>
            <a:spLocks noGrp="1"/>
          </p:cNvSpPr>
          <p:nvPr>
            <p:ph type="body" idx="1"/>
          </p:nvPr>
        </p:nvSpPr>
        <p:spPr>
          <a:xfrm>
            <a:off x="3746568" y="478266"/>
            <a:ext cx="7931082" cy="5851676"/>
          </a:xfrm>
          <a:prstGeom prst="rect">
            <a:avLst/>
          </a:prstGeom>
        </p:spPr>
        <p:txBody>
          <a:bodyPr lIns="457200" tIns="457200" rIns="457200" bIns="457200" anchor="ctr">
            <a:normAutofit/>
          </a:bodyPr>
          <a:lstStyle/>
          <a:p>
            <a:pPr marL="312039" indent="-312039" defTabSz="416052">
              <a:lnSpc>
                <a:spcPts val="1800"/>
              </a:lnSpc>
              <a:spcBef>
                <a:spcPts val="1000"/>
              </a:spcBef>
              <a:defRPr sz="1820">
                <a:solidFill>
                  <a:srgbClr val="0070C0"/>
                </a:solidFill>
              </a:defRPr>
            </a:pPr>
            <a:r>
              <a:rPr lang="en-US" sz="2000" dirty="0">
                <a:solidFill>
                  <a:srgbClr val="0070C0"/>
                </a:solidFill>
              </a:rPr>
              <a:t>ASME issued its first Standard, Code for the Conduct of Trials of Steam Boilers, in 1884. </a:t>
            </a:r>
            <a:endParaRPr lang="en-US" sz="2000" dirty="0" smtClean="0">
              <a:solidFill>
                <a:srgbClr val="0070C0"/>
              </a:solidFill>
            </a:endParaRPr>
          </a:p>
          <a:p>
            <a:pPr marL="312039" indent="-312039" defTabSz="416052">
              <a:lnSpc>
                <a:spcPts val="1800"/>
              </a:lnSpc>
              <a:spcBef>
                <a:spcPts val="1000"/>
              </a:spcBef>
              <a:defRPr sz="1820">
                <a:solidFill>
                  <a:srgbClr val="0070C0"/>
                </a:solidFill>
              </a:defRPr>
            </a:pPr>
            <a:r>
              <a:rPr lang="en-US" sz="2000" dirty="0">
                <a:solidFill>
                  <a:srgbClr val="0070C0"/>
                </a:solidFill>
              </a:rPr>
              <a:t>The BPVC has grown over the decades to include 31 books and 17,000 pages </a:t>
            </a:r>
          </a:p>
          <a:p>
            <a:pPr marL="312039" indent="-312039" defTabSz="416052">
              <a:lnSpc>
                <a:spcPts val="1800"/>
              </a:lnSpc>
              <a:spcBef>
                <a:spcPts val="1000"/>
              </a:spcBef>
              <a:defRPr sz="1820">
                <a:solidFill>
                  <a:srgbClr val="0070C0"/>
                </a:solidFill>
              </a:defRPr>
            </a:pPr>
            <a:r>
              <a:rPr lang="en-US" sz="2000" dirty="0" smtClean="0">
                <a:solidFill>
                  <a:srgbClr val="0070C0"/>
                </a:solidFill>
              </a:rPr>
              <a:t>The </a:t>
            </a:r>
            <a:r>
              <a:rPr lang="en-US" sz="2000" dirty="0">
                <a:solidFill>
                  <a:srgbClr val="0070C0"/>
                </a:solidFill>
              </a:rPr>
              <a:t>BPVC covers industrial and residential boilers as well as nuclear reactor components, transport tanks, and other forms of pressure vessels. </a:t>
            </a:r>
          </a:p>
          <a:p>
            <a:pPr marL="312039" indent="-312039" defTabSz="416052">
              <a:lnSpc>
                <a:spcPts val="1800"/>
              </a:lnSpc>
              <a:spcBef>
                <a:spcPts val="1000"/>
              </a:spcBef>
              <a:defRPr sz="1820">
                <a:solidFill>
                  <a:srgbClr val="0070C0"/>
                </a:solidFill>
              </a:defRPr>
            </a:pPr>
            <a:r>
              <a:rPr lang="en-US" sz="2000" dirty="0">
                <a:solidFill>
                  <a:srgbClr val="0070C0"/>
                </a:solidFill>
              </a:rPr>
              <a:t>It is kept current by nearly 1,000 volunteer technical experts – drawn from a balance of interests among industry, government and R&amp;D – who operate in a fully open and transparent manner via consensus process.</a:t>
            </a:r>
          </a:p>
          <a:p>
            <a:pPr marL="312039" indent="-312039" defTabSz="416052">
              <a:lnSpc>
                <a:spcPts val="1800"/>
              </a:lnSpc>
              <a:spcBef>
                <a:spcPts val="1000"/>
              </a:spcBef>
              <a:defRPr sz="1820">
                <a:solidFill>
                  <a:srgbClr val="0070C0"/>
                </a:solidFill>
              </a:defRPr>
            </a:pPr>
            <a:r>
              <a:rPr sz="2000" dirty="0" smtClean="0">
                <a:solidFill>
                  <a:srgbClr val="0070C0"/>
                </a:solidFill>
              </a:rPr>
              <a:t>Section </a:t>
            </a:r>
            <a:r>
              <a:rPr sz="2000" dirty="0">
                <a:solidFill>
                  <a:srgbClr val="0070C0"/>
                </a:solidFill>
              </a:rPr>
              <a:t>III Subsection NH is no longer a separate book but is now located in Section III Division </a:t>
            </a:r>
            <a:r>
              <a:rPr sz="2000" dirty="0" smtClean="0">
                <a:solidFill>
                  <a:srgbClr val="0070C0"/>
                </a:solidFill>
              </a:rPr>
              <a:t>5</a:t>
            </a:r>
            <a:endParaRPr sz="2000" dirty="0">
              <a:solidFill>
                <a:srgbClr val="0070C0"/>
              </a:solidFill>
            </a:endParaRPr>
          </a:p>
        </p:txBody>
      </p:sp>
      <p:sp>
        <p:nvSpPr>
          <p:cNvPr id="190" name="Shape 190"/>
          <p:cNvSpPr/>
          <p:nvPr/>
        </p:nvSpPr>
        <p:spPr>
          <a:xfrm rot="5400000">
            <a:off x="3435213" y="3216355"/>
            <a:ext cx="622713" cy="375501"/>
          </a:xfrm>
          <a:prstGeom prst="triangle">
            <a:avLst/>
          </a:prstGeom>
          <a:solidFill>
            <a:srgbClr val="00B0F0"/>
          </a:solidFill>
          <a:ln w="12700">
            <a:miter lim="400000"/>
          </a:ln>
        </p:spPr>
        <p:txBody>
          <a:bodyPr lIns="45719" rIns="45719" anchor="ctr"/>
          <a:lstStyle/>
          <a:p>
            <a:pPr algn="ctr">
              <a:defRPr>
                <a:solidFill>
                  <a:srgbClr val="FFFFFF"/>
                </a:solidFill>
              </a:defRPr>
            </a:pPr>
            <a:endParaRPr/>
          </a:p>
        </p:txBody>
      </p:sp>
      <p:sp>
        <p:nvSpPr>
          <p:cNvPr id="6" name="TextBox 5"/>
          <p:cNvSpPr txBox="1"/>
          <p:nvPr/>
        </p:nvSpPr>
        <p:spPr>
          <a:xfrm>
            <a:off x="659958" y="103367"/>
            <a:ext cx="2724660"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chemeClr val="bg1"/>
                </a:solidFill>
                <a:effectLst/>
                <a:uFillTx/>
                <a:sym typeface="Arial"/>
              </a:rPr>
              <a:t>Coming June, 2017</a:t>
            </a:r>
          </a:p>
          <a:p>
            <a:pPr marL="0" marR="0" indent="0" algn="ctr" defTabSz="457200" rtl="0" fontAlgn="auto" latinLnBrk="0" hangingPunct="0">
              <a:lnSpc>
                <a:spcPct val="100000"/>
              </a:lnSpc>
              <a:spcBef>
                <a:spcPts val="0"/>
              </a:spcBef>
              <a:spcAft>
                <a:spcPts val="0"/>
              </a:spcAft>
              <a:buClrTx/>
              <a:buSzTx/>
              <a:buFontTx/>
              <a:buNone/>
              <a:tabLst/>
            </a:pPr>
            <a:r>
              <a:rPr lang="en-US" sz="2400" dirty="0" smtClean="0">
                <a:solidFill>
                  <a:schemeClr val="bg1"/>
                </a:solidFill>
              </a:rPr>
              <a:t>ASME Boiler Pressure Vessel Code </a:t>
            </a:r>
            <a:endParaRPr kumimoji="0" lang="en-US" sz="2400" b="0" i="0" u="none" strike="noStrike" cap="none" spc="0" normalizeH="0" baseline="0" dirty="0">
              <a:ln>
                <a:noFill/>
              </a:ln>
              <a:solidFill>
                <a:schemeClr val="bg1"/>
              </a:solidFill>
              <a:effectLst/>
              <a:uFillTx/>
              <a:sym typeface="Arial"/>
            </a:endParaRPr>
          </a:p>
        </p:txBody>
      </p:sp>
      <p:pic>
        <p:nvPicPr>
          <p:cNvPr id="7" name="Picture 6"/>
          <p:cNvPicPr>
            <a:picLocks noChangeAspect="1"/>
          </p:cNvPicPr>
          <p:nvPr/>
        </p:nvPicPr>
        <p:blipFill>
          <a:blip r:embed="rId5"/>
          <a:stretch>
            <a:fillRect/>
          </a:stretch>
        </p:blipFill>
        <p:spPr>
          <a:xfrm>
            <a:off x="512621" y="2484183"/>
            <a:ext cx="3038624" cy="414664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p:transition spd="slow" advTm="20795">
    <p:wheel spokes="1"/>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89"/>
                                        </p:tgtEl>
                                        <p:attrNameLst>
                                          <p:attrName>style.visibility</p:attrName>
                                        </p:attrNameLst>
                                      </p:cBhvr>
                                      <p:to>
                                        <p:strVal val="visible"/>
                                      </p:to>
                                    </p:set>
                                    <p:animEffect transition="in" filter="wipe(left)">
                                      <p:cBhvr>
                                        <p:cTn id="11" dur="5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9">
                                            <p:txEl>
                                              <p:pRg st="2" end="2"/>
                                            </p:txEl>
                                          </p:spTgt>
                                        </p:tgtEl>
                                        <p:attrNameLst>
                                          <p:attrName>style.visibility</p:attrName>
                                        </p:attrNameLst>
                                      </p:cBhvr>
                                      <p:to>
                                        <p:strVal val="visible"/>
                                      </p:to>
                                    </p:set>
                                    <p:animEffect transition="in" filter="fade">
                                      <p:cBhvr>
                                        <p:cTn id="16" dur="1000"/>
                                        <p:tgtEl>
                                          <p:spTgt spid="189">
                                            <p:txEl>
                                              <p:pRg st="2" end="2"/>
                                            </p:txEl>
                                          </p:spTgt>
                                        </p:tgtEl>
                                      </p:cBhvr>
                                    </p:animEffect>
                                    <p:anim calcmode="lin" valueType="num">
                                      <p:cBhvr>
                                        <p:cTn id="17" dur="1000" fill="hold"/>
                                        <p:tgtEl>
                                          <p:spTgt spid="189">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18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9">
                                            <p:txEl>
                                              <p:pRg st="3" end="3"/>
                                            </p:txEl>
                                          </p:spTgt>
                                        </p:tgtEl>
                                        <p:attrNameLst>
                                          <p:attrName>style.visibility</p:attrName>
                                        </p:attrNameLst>
                                      </p:cBhvr>
                                      <p:to>
                                        <p:strVal val="visible"/>
                                      </p:to>
                                    </p:set>
                                    <p:animEffect transition="in" filter="fade">
                                      <p:cBhvr>
                                        <p:cTn id="23" dur="1000"/>
                                        <p:tgtEl>
                                          <p:spTgt spid="189">
                                            <p:txEl>
                                              <p:pRg st="3" end="3"/>
                                            </p:txEl>
                                          </p:spTgt>
                                        </p:tgtEl>
                                      </p:cBhvr>
                                    </p:animEffect>
                                    <p:anim calcmode="lin" valueType="num">
                                      <p:cBhvr>
                                        <p:cTn id="24" dur="1000" fill="hold"/>
                                        <p:tgtEl>
                                          <p:spTgt spid="189">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18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9">
                                            <p:txEl>
                                              <p:pRg st="0" end="0"/>
                                            </p:txEl>
                                          </p:spTgt>
                                        </p:tgtEl>
                                        <p:attrNameLst>
                                          <p:attrName>style.visibility</p:attrName>
                                        </p:attrNameLst>
                                      </p:cBhvr>
                                      <p:to>
                                        <p:strVal val="visible"/>
                                      </p:to>
                                    </p:set>
                                    <p:animEffect transition="in" filter="fade">
                                      <p:cBhvr>
                                        <p:cTn id="30" dur="1000"/>
                                        <p:tgtEl>
                                          <p:spTgt spid="189">
                                            <p:txEl>
                                              <p:pRg st="0" end="0"/>
                                            </p:txEl>
                                          </p:spTgt>
                                        </p:tgtEl>
                                      </p:cBhvr>
                                    </p:animEffect>
                                    <p:anim calcmode="lin" valueType="num">
                                      <p:cBhvr>
                                        <p:cTn id="31" dur="1000" fill="hold"/>
                                        <p:tgtEl>
                                          <p:spTgt spid="189">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89">
                                            <p:txEl>
                                              <p:pRg st="1" end="1"/>
                                            </p:txEl>
                                          </p:spTgt>
                                        </p:tgtEl>
                                        <p:attrNameLst>
                                          <p:attrName>style.visibility</p:attrName>
                                        </p:attrNameLst>
                                      </p:cBhvr>
                                      <p:to>
                                        <p:strVal val="visible"/>
                                      </p:to>
                                    </p:set>
                                    <p:animEffect transition="in" filter="fade">
                                      <p:cBhvr>
                                        <p:cTn id="37" dur="1000"/>
                                        <p:tgtEl>
                                          <p:spTgt spid="189">
                                            <p:txEl>
                                              <p:pRg st="1" end="1"/>
                                            </p:txEl>
                                          </p:spTgt>
                                        </p:tgtEl>
                                      </p:cBhvr>
                                    </p:animEffect>
                                    <p:anim calcmode="lin" valueType="num">
                                      <p:cBhvr>
                                        <p:cTn id="38" dur="1000" fill="hold"/>
                                        <p:tgtEl>
                                          <p:spTgt spid="189">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89">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9">
                                            <p:txEl>
                                              <p:pRg st="4" end="4"/>
                                            </p:txEl>
                                          </p:spTgt>
                                        </p:tgtEl>
                                        <p:attrNameLst>
                                          <p:attrName>style.visibility</p:attrName>
                                        </p:attrNameLst>
                                      </p:cBhvr>
                                      <p:to>
                                        <p:strVal val="visible"/>
                                      </p:to>
                                    </p:set>
                                    <p:animEffect transition="in" filter="fade">
                                      <p:cBhvr>
                                        <p:cTn id="42" dur="1000"/>
                                        <p:tgtEl>
                                          <p:spTgt spid="189">
                                            <p:txEl>
                                              <p:pRg st="4" end="4"/>
                                            </p:txEl>
                                          </p:spTgt>
                                        </p:tgtEl>
                                      </p:cBhvr>
                                    </p:animEffect>
                                    <p:anim calcmode="lin" valueType="num">
                                      <p:cBhvr>
                                        <p:cTn id="43" dur="1000" fill="hold"/>
                                        <p:tgtEl>
                                          <p:spTgt spid="18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8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189"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797955" y="490194"/>
            <a:ext cx="8050491" cy="3893270"/>
          </a:xfrm>
          <a:prstGeom prst="rect">
            <a:avLst/>
          </a:prstGeom>
        </p:spPr>
      </p:pic>
      <p:sp>
        <p:nvSpPr>
          <p:cNvPr id="14" name="Text Placeholder 13"/>
          <p:cNvSpPr>
            <a:spLocks noGrp="1"/>
          </p:cNvSpPr>
          <p:nvPr>
            <p:ph type="body"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r>
              <a:rPr lang="en-US" sz="2000" dirty="0" smtClean="0">
                <a:solidFill>
                  <a:srgbClr val="0070C0"/>
                </a:solidFill>
              </a:rPr>
              <a:t>Nuclear </a:t>
            </a:r>
            <a:r>
              <a:rPr lang="en-US" sz="2000" dirty="0">
                <a:solidFill>
                  <a:srgbClr val="0070C0"/>
                </a:solidFill>
              </a:rPr>
              <a:t>Construction Sections of BPVC</a:t>
            </a:r>
          </a:p>
          <a:p>
            <a:r>
              <a:rPr lang="en-US" sz="2000" dirty="0">
                <a:solidFill>
                  <a:srgbClr val="0070C0"/>
                </a:solidFill>
              </a:rPr>
              <a:t>Section III - Rules for Construction of Nuclear Facility Components</a:t>
            </a:r>
          </a:p>
          <a:p>
            <a:r>
              <a:rPr lang="en-US" sz="2000" dirty="0">
                <a:solidFill>
                  <a:srgbClr val="0070C0"/>
                </a:solidFill>
              </a:rPr>
              <a:t>Section XI - Rules for </a:t>
            </a:r>
            <a:r>
              <a:rPr lang="en-US" sz="2000" dirty="0" err="1">
                <a:solidFill>
                  <a:srgbClr val="0070C0"/>
                </a:solidFill>
              </a:rPr>
              <a:t>Inservice</a:t>
            </a:r>
            <a:r>
              <a:rPr lang="en-US" sz="2000" dirty="0">
                <a:solidFill>
                  <a:srgbClr val="0070C0"/>
                </a:solidFill>
              </a:rPr>
              <a:t> Inspection of Nuclear Power Plant Components</a:t>
            </a:r>
          </a:p>
          <a:p>
            <a:endParaRPr lang="en-US" dirty="0"/>
          </a:p>
        </p:txBody>
      </p:sp>
      <p:sp>
        <p:nvSpPr>
          <p:cNvPr id="13" name="Title 12"/>
          <p:cNvSpPr>
            <a:spLocks noGrp="1"/>
          </p:cNvSpPr>
          <p:nvPr>
            <p:ph type="title"/>
          </p:nvPr>
        </p:nvSpPr>
        <p:spPr>
          <a:solidFill>
            <a:srgbClr val="00B0F0"/>
          </a:solidFill>
        </p:spPr>
        <p:txBody>
          <a:bodyPr>
            <a:normAutofit/>
          </a:bodyPr>
          <a:lstStyle/>
          <a:p>
            <a:r>
              <a:rPr lang="en-US" sz="3200" dirty="0"/>
              <a:t>Nuclear Construction Sections of </a:t>
            </a:r>
            <a:r>
              <a:rPr lang="en-US" sz="3200" dirty="0" smtClean="0"/>
              <a:t>BPVC</a:t>
            </a:r>
            <a:br>
              <a:rPr lang="en-US" sz="3200" dirty="0" smtClean="0"/>
            </a:br>
            <a:endParaRPr lang="en-US" sz="3200" dirty="0"/>
          </a:p>
        </p:txBody>
      </p:sp>
    </p:spTree>
    <p:extLst>
      <p:ext uri="{BB962C8B-B14F-4D97-AF65-F5344CB8AC3E}">
        <p14:creationId xmlns:p14="http://schemas.microsoft.com/office/powerpoint/2010/main" val="2587942008"/>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9|2.9|2.4|2.4"/>
</p:tagLst>
</file>

<file path=ppt/tags/tag2.xml><?xml version="1.0" encoding="utf-8"?>
<p:tagLst xmlns:a="http://schemas.openxmlformats.org/drawingml/2006/main" xmlns:r="http://schemas.openxmlformats.org/officeDocument/2006/relationships" xmlns:p="http://schemas.openxmlformats.org/presentationml/2006/main">
  <p:tag name="TIMING" val="|5"/>
</p:tagLst>
</file>

<file path=ppt/tags/tag3.xml><?xml version="1.0" encoding="utf-8"?>
<p:tagLst xmlns:a="http://schemas.openxmlformats.org/drawingml/2006/main" xmlns:r="http://schemas.openxmlformats.org/officeDocument/2006/relationships" xmlns:p="http://schemas.openxmlformats.org/presentationml/2006/main">
  <p:tag name="TIMING" val="|7.9"/>
</p:tagLst>
</file>

<file path=ppt/theme/theme1.xml><?xml version="1.0" encoding="utf-8"?>
<a:theme xmlns:a="http://schemas.openxmlformats.org/drawingml/2006/main" name="ASME Template">
  <a:themeElements>
    <a:clrScheme name="ASME Template">
      <a:dk1>
        <a:srgbClr val="464646"/>
      </a:dk1>
      <a:lt1>
        <a:srgbClr val="F2F2F2"/>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ASME Template">
      <a:majorFont>
        <a:latin typeface="Calibri"/>
        <a:ea typeface="Calibri"/>
        <a:cs typeface="Calibri"/>
      </a:majorFont>
      <a:minorFont>
        <a:latin typeface="Helvetica"/>
        <a:ea typeface="Helvetica"/>
        <a:cs typeface="Helvetica"/>
      </a:minorFont>
    </a:fontScheme>
    <a:fmtScheme name="ASM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ASME Template">
  <a:themeElements>
    <a:clrScheme name="Custom 7">
      <a:dk1>
        <a:srgbClr val="464646"/>
      </a:dk1>
      <a:lt1>
        <a:sysClr val="window" lastClr="FFFFFF"/>
      </a:lt1>
      <a:dk2>
        <a:srgbClr val="464646"/>
      </a:dk2>
      <a:lt2>
        <a:srgbClr val="F8F8F8"/>
      </a:lt2>
      <a:accent1>
        <a:srgbClr val="DDDDDD"/>
      </a:accent1>
      <a:accent2>
        <a:srgbClr val="B2B2B2"/>
      </a:accent2>
      <a:accent3>
        <a:srgbClr val="969696"/>
      </a:accent3>
      <a:accent4>
        <a:srgbClr val="808080"/>
      </a:accent4>
      <a:accent5>
        <a:srgbClr val="5F5F5F"/>
      </a:accent5>
      <a:accent6>
        <a:srgbClr val="4D4D4D"/>
      </a:accent6>
      <a:hlink>
        <a:srgbClr val="1F9DD1"/>
      </a:hlink>
      <a:folHlink>
        <a:srgbClr val="0C425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alpha val="5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ASME Template">
  <a:themeElements>
    <a:clrScheme name="Custom 7">
      <a:dk1>
        <a:srgbClr val="464646"/>
      </a:dk1>
      <a:lt1>
        <a:sysClr val="window" lastClr="FFFFFF"/>
      </a:lt1>
      <a:dk2>
        <a:srgbClr val="464646"/>
      </a:dk2>
      <a:lt2>
        <a:srgbClr val="F8F8F8"/>
      </a:lt2>
      <a:accent1>
        <a:srgbClr val="DDDDDD"/>
      </a:accent1>
      <a:accent2>
        <a:srgbClr val="B2B2B2"/>
      </a:accent2>
      <a:accent3>
        <a:srgbClr val="969696"/>
      </a:accent3>
      <a:accent4>
        <a:srgbClr val="808080"/>
      </a:accent4>
      <a:accent5>
        <a:srgbClr val="5F5F5F"/>
      </a:accent5>
      <a:accent6>
        <a:srgbClr val="4D4D4D"/>
      </a:accent6>
      <a:hlink>
        <a:srgbClr val="1F9DD1"/>
      </a:hlink>
      <a:folHlink>
        <a:srgbClr val="0C425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20000"/>
            <a:lumOff val="80000"/>
            <a:alpha val="5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SME Template">
  <a:themeElements>
    <a:clrScheme name="ASME Templat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ASME Template">
      <a:majorFont>
        <a:latin typeface="Calibri"/>
        <a:ea typeface="Calibri"/>
        <a:cs typeface="Calibri"/>
      </a:majorFont>
      <a:minorFont>
        <a:latin typeface="Helvetica"/>
        <a:ea typeface="Helvetica"/>
        <a:cs typeface="Helvetica"/>
      </a:minorFont>
    </a:fontScheme>
    <a:fmtScheme name="ASME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2">
              <a:lumOff val="16690"/>
            </a:schemeClr>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2">
              <a:lumOff val="16690"/>
            </a:schemeClr>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64646"/>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1246</TotalTime>
  <Words>1735</Words>
  <Application>Microsoft Office PowerPoint</Application>
  <PresentationFormat>Widescreen</PresentationFormat>
  <Paragraphs>229</Paragraphs>
  <Slides>26</Slides>
  <Notes>2</Notes>
  <HiddenSlides>0</HiddenSlides>
  <MMClips>7</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Helvetica</vt:lpstr>
      <vt:lpstr>Wingdings</vt:lpstr>
      <vt:lpstr>ASME Template</vt:lpstr>
      <vt:lpstr>1_ASME Template</vt:lpstr>
      <vt:lpstr>2_ASME Template</vt:lpstr>
      <vt:lpstr>PowerPoint Presentation</vt:lpstr>
      <vt:lpstr>PowerPoint Presentation</vt:lpstr>
      <vt:lpstr>Pivotal Events in ASME’s History</vt:lpstr>
      <vt:lpstr>ASME Codes and Standards</vt:lpstr>
      <vt:lpstr>Without consistency of requirements you get this….. </vt:lpstr>
      <vt:lpstr>ASME Codes Categories </vt:lpstr>
      <vt:lpstr>ASME Codes and Standards Development</vt:lpstr>
      <vt:lpstr>  </vt:lpstr>
      <vt:lpstr>Nuclear Construction Sections of BPVC </vt:lpstr>
      <vt:lpstr>What is Section III? </vt:lpstr>
      <vt:lpstr>BPVC Nuclear Construction Code </vt:lpstr>
      <vt:lpstr>Section III Subsection NCA </vt:lpstr>
      <vt:lpstr>BPVC Nuclear Construction Code </vt:lpstr>
      <vt:lpstr>BPVC Nuclear Construction Code </vt:lpstr>
      <vt:lpstr>Section III  Division 3 Containments for Transportation and Storage of Spent Nuclear Fuel and High Level Radioactive Material and Waste</vt:lpstr>
      <vt:lpstr>BPVC Service Sections   </vt:lpstr>
      <vt:lpstr>Service Sections of BPVC </vt:lpstr>
      <vt:lpstr>Errata</vt:lpstr>
      <vt:lpstr>International Participation</vt:lpstr>
      <vt:lpstr>Conformity Assessment</vt:lpstr>
      <vt:lpstr>PowerPoint Presentation</vt:lpstr>
      <vt:lpstr>ASME Global Certifications  13,758 certifications  7,740 Certified Companies  </vt:lpstr>
      <vt:lpstr>ASME Certification Search </vt:lpstr>
      <vt:lpstr>ASME Nuclear Certificates Available </vt:lpstr>
      <vt:lpstr>PowerPoint Presentation</vt:lpstr>
      <vt:lpstr>Thank You  Chris Mähler  ASME  mahlerc@asme.org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Mahler</dc:creator>
  <cp:lastModifiedBy>Christopher Mahler</cp:lastModifiedBy>
  <cp:revision>95</cp:revision>
  <dcterms:modified xsi:type="dcterms:W3CDTF">2017-05-23T03:48:38Z</dcterms:modified>
</cp:coreProperties>
</file>