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405" r:id="rId3"/>
    <p:sldId id="425" r:id="rId4"/>
    <p:sldId id="428" r:id="rId5"/>
    <p:sldId id="427" r:id="rId6"/>
    <p:sldId id="408" r:id="rId7"/>
    <p:sldId id="423" r:id="rId8"/>
    <p:sldId id="424" r:id="rId9"/>
    <p:sldId id="411" r:id="rId10"/>
    <p:sldId id="412" r:id="rId11"/>
    <p:sldId id="413" r:id="rId12"/>
    <p:sldId id="416" r:id="rId13"/>
    <p:sldId id="419" r:id="rId14"/>
  </p:sldIdLst>
  <p:sldSz cx="12192000" cy="6858000"/>
  <p:notesSz cx="6783388" cy="9926638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546A"/>
    <a:srgbClr val="F74211"/>
    <a:srgbClr val="355C8B"/>
    <a:srgbClr val="FFF0E5"/>
    <a:srgbClr val="FFF5EF"/>
    <a:srgbClr val="FFEBDD"/>
    <a:srgbClr val="265182"/>
    <a:srgbClr val="18457A"/>
    <a:srgbClr val="BFBFBF"/>
    <a:srgbClr val="788D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7" autoAdjust="0"/>
    <p:restoredTop sz="81007" autoAdjust="0"/>
  </p:normalViewPr>
  <p:slideViewPr>
    <p:cSldViewPr snapToGrid="0">
      <p:cViewPr varScale="1">
        <p:scale>
          <a:sx n="90" d="100"/>
          <a:sy n="90" d="100"/>
        </p:scale>
        <p:origin x="1362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3946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 bwMode="auto">
          <a:xfrm>
            <a:off x="3842350" y="0"/>
            <a:ext cx="293946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893E4377-5E93-4EF7-B20A-798246FEE566}" type="datetimeFigureOut">
              <a:rPr lang="ru-RU"/>
              <a:pPr>
                <a:defRPr/>
              </a:pPr>
              <a:t>16.10.2025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41433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 bwMode="auto">
          <a:xfrm>
            <a:off x="678339" y="4777194"/>
            <a:ext cx="542671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 bwMode="auto">
          <a:xfrm>
            <a:off x="0" y="9428585"/>
            <a:ext cx="293946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 bwMode="auto">
          <a:xfrm>
            <a:off x="3842350" y="9428585"/>
            <a:ext cx="293946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665817CF-7670-4106-A59B-2565F9AF01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8627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414338" y="1241425"/>
            <a:ext cx="5954712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BC29188-A38E-4700-86A8-9DEEA48DB352}" type="slidenum">
              <a:rPr lang="ru-RU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51" name="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84138" y="744538"/>
            <a:ext cx="6615112" cy="3722687"/>
          </a:xfrm>
          <a:prstGeom prst="rect">
            <a:avLst/>
          </a:prstGeom>
        </p:spPr>
      </p:sp>
      <p:sp>
        <p:nvSpPr>
          <p:cNvPr id="952" name="PlaceHolder 2"/>
          <p:cNvSpPr>
            <a:spLocks noGrp="1"/>
          </p:cNvSpPr>
          <p:nvPr>
            <p:ph type="body"/>
          </p:nvPr>
        </p:nvSpPr>
        <p:spPr bwMode="auto">
          <a:xfrm>
            <a:off x="678177" y="4715265"/>
            <a:ext cx="5426501" cy="4466583"/>
          </a:xfrm>
          <a:prstGeom prst="rect">
            <a:avLst/>
          </a:prstGeom>
        </p:spPr>
        <p:txBody>
          <a:bodyPr lIns="91321" tIns="45661" rIns="91321" bIns="45661">
            <a:noAutofit/>
          </a:bodyPr>
          <a:lstStyle/>
          <a:p>
            <a:pPr defTabSz="906078">
              <a:defRPr/>
            </a:pPr>
            <a:endParaRPr dirty="0"/>
          </a:p>
        </p:txBody>
      </p:sp>
      <p:sp>
        <p:nvSpPr>
          <p:cNvPr id="953" name="TextShape 3"/>
          <p:cNvSpPr txBox="1"/>
          <p:nvPr/>
        </p:nvSpPr>
        <p:spPr bwMode="auto">
          <a:xfrm>
            <a:off x="3842293" y="9428734"/>
            <a:ext cx="2939130" cy="495928"/>
          </a:xfrm>
          <a:prstGeom prst="rect">
            <a:avLst/>
          </a:prstGeom>
          <a:noFill/>
          <a:ln>
            <a:noFill/>
          </a:ln>
        </p:spPr>
        <p:txBody>
          <a:bodyPr lIns="91321" tIns="45661" rIns="91321" bIns="45661" anchor="b">
            <a:noAutofit/>
          </a:bodyPr>
          <a:lstStyle/>
          <a:p>
            <a:pPr algn="r">
              <a:lnSpc>
                <a:spcPct val="100000"/>
              </a:lnSpc>
              <a:defRPr/>
            </a:pPr>
            <a:fld id="{4892F907-3A1F-4103-9C1A-F8EC927C904F}" type="slidenum">
              <a:rPr lang="ru-RU" sz="1200" spc="-1">
                <a:solidFill>
                  <a:srgbClr val="000000"/>
                </a:solidFill>
              </a:rPr>
              <a:pPr algn="r">
                <a:lnSpc>
                  <a:spcPct val="100000"/>
                </a:lnSpc>
                <a:defRPr/>
              </a:pPr>
              <a:t>10</a:t>
            </a:fld>
            <a:endParaRPr lang="ru-RU" sz="1200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75145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51" name="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84138" y="744538"/>
            <a:ext cx="6615112" cy="3722687"/>
          </a:xfrm>
          <a:prstGeom prst="rect">
            <a:avLst/>
          </a:prstGeom>
        </p:spPr>
      </p:sp>
      <p:sp>
        <p:nvSpPr>
          <p:cNvPr id="952" name="PlaceHolder 2"/>
          <p:cNvSpPr>
            <a:spLocks noGrp="1"/>
          </p:cNvSpPr>
          <p:nvPr>
            <p:ph type="body"/>
          </p:nvPr>
        </p:nvSpPr>
        <p:spPr bwMode="auto">
          <a:xfrm>
            <a:off x="678177" y="4715265"/>
            <a:ext cx="5426501" cy="4466583"/>
          </a:xfrm>
          <a:prstGeom prst="rect">
            <a:avLst/>
          </a:prstGeom>
        </p:spPr>
        <p:txBody>
          <a:bodyPr lIns="91321" tIns="45661" rIns="91321" bIns="45661">
            <a:noAutofit/>
          </a:bodyPr>
          <a:lstStyle/>
          <a:p>
            <a:pPr defTabSz="906078">
              <a:defRPr/>
            </a:pPr>
            <a:endParaRPr dirty="0"/>
          </a:p>
        </p:txBody>
      </p:sp>
      <p:sp>
        <p:nvSpPr>
          <p:cNvPr id="953" name="TextShape 3"/>
          <p:cNvSpPr txBox="1"/>
          <p:nvPr/>
        </p:nvSpPr>
        <p:spPr bwMode="auto">
          <a:xfrm>
            <a:off x="3842293" y="9428734"/>
            <a:ext cx="2939130" cy="495928"/>
          </a:xfrm>
          <a:prstGeom prst="rect">
            <a:avLst/>
          </a:prstGeom>
          <a:noFill/>
          <a:ln>
            <a:noFill/>
          </a:ln>
        </p:spPr>
        <p:txBody>
          <a:bodyPr lIns="91321" tIns="45661" rIns="91321" bIns="45661" anchor="b">
            <a:noAutofit/>
          </a:bodyPr>
          <a:lstStyle/>
          <a:p>
            <a:pPr algn="r">
              <a:lnSpc>
                <a:spcPct val="100000"/>
              </a:lnSpc>
              <a:defRPr/>
            </a:pPr>
            <a:fld id="{4892F907-3A1F-4103-9C1A-F8EC927C904F}" type="slidenum">
              <a:rPr lang="ru-RU" sz="1200" spc="-1">
                <a:solidFill>
                  <a:srgbClr val="000000"/>
                </a:solidFill>
              </a:rPr>
              <a:pPr algn="r">
                <a:lnSpc>
                  <a:spcPct val="100000"/>
                </a:lnSpc>
                <a:defRPr/>
              </a:pPr>
              <a:t>11</a:t>
            </a:fld>
            <a:endParaRPr lang="ru-RU" sz="1200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899481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51" name="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84138" y="744538"/>
            <a:ext cx="6615112" cy="3722687"/>
          </a:xfrm>
          <a:prstGeom prst="rect">
            <a:avLst/>
          </a:prstGeom>
        </p:spPr>
      </p:sp>
      <p:sp>
        <p:nvSpPr>
          <p:cNvPr id="952" name="PlaceHolder 2"/>
          <p:cNvSpPr>
            <a:spLocks noGrp="1"/>
          </p:cNvSpPr>
          <p:nvPr>
            <p:ph type="body"/>
          </p:nvPr>
        </p:nvSpPr>
        <p:spPr bwMode="auto">
          <a:xfrm>
            <a:off x="678177" y="4715265"/>
            <a:ext cx="5426501" cy="4466583"/>
          </a:xfrm>
          <a:prstGeom prst="rect">
            <a:avLst/>
          </a:prstGeom>
        </p:spPr>
        <p:txBody>
          <a:bodyPr lIns="91321" tIns="45661" rIns="91321" bIns="45661">
            <a:noAutofit/>
          </a:bodyPr>
          <a:lstStyle/>
          <a:p>
            <a:pPr defTabSz="906078">
              <a:defRPr/>
            </a:pPr>
            <a:endParaRPr dirty="0"/>
          </a:p>
        </p:txBody>
      </p:sp>
      <p:sp>
        <p:nvSpPr>
          <p:cNvPr id="953" name="TextShape 3"/>
          <p:cNvSpPr txBox="1"/>
          <p:nvPr/>
        </p:nvSpPr>
        <p:spPr bwMode="auto">
          <a:xfrm>
            <a:off x="3842293" y="9428734"/>
            <a:ext cx="2939130" cy="495928"/>
          </a:xfrm>
          <a:prstGeom prst="rect">
            <a:avLst/>
          </a:prstGeom>
          <a:noFill/>
          <a:ln>
            <a:noFill/>
          </a:ln>
        </p:spPr>
        <p:txBody>
          <a:bodyPr lIns="91321" tIns="45661" rIns="91321" bIns="45661" anchor="b">
            <a:noAutofit/>
          </a:bodyPr>
          <a:lstStyle/>
          <a:p>
            <a:pPr algn="r">
              <a:lnSpc>
                <a:spcPct val="100000"/>
              </a:lnSpc>
              <a:defRPr/>
            </a:pPr>
            <a:fld id="{4892F907-3A1F-4103-9C1A-F8EC927C904F}" type="slidenum">
              <a:rPr lang="ru-RU" sz="1200" spc="-1">
                <a:solidFill>
                  <a:srgbClr val="000000"/>
                </a:solidFill>
              </a:rPr>
              <a:pPr algn="r">
                <a:lnSpc>
                  <a:spcPct val="100000"/>
                </a:lnSpc>
                <a:defRPr/>
              </a:pPr>
              <a:t>12</a:t>
            </a:fld>
            <a:endParaRPr lang="ru-RU" sz="1200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373078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527050" y="762000"/>
            <a:ext cx="6691313" cy="37655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spcBef>
                <a:spcPts val="600"/>
              </a:spcBef>
              <a:defRPr/>
            </a:pPr>
            <a:endParaRPr lang="ru-RU" i="0" spc="-10" dirty="0">
              <a:solidFill>
                <a:schemeClr val="tx1">
                  <a:lumMod val="85000"/>
                  <a:lumOff val="1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 bwMode="auto"/>
        <p:txBody>
          <a:bodyPr/>
          <a:lstStyle/>
          <a:p>
            <a:pPr>
              <a:defRPr/>
            </a:pPr>
            <a:fld id="{DF61D2AF-F006-4475-8D1B-41C57EA4299F}" type="slidenum">
              <a:rPr lang="ru-RU" sz="1400" spc="-1">
                <a:solidFill>
                  <a:prstClr val="black"/>
                </a:solidFill>
                <a:latin typeface="Times New Roman"/>
              </a:rPr>
              <a:pPr>
                <a:defRPr/>
              </a:pPr>
              <a:t>13</a:t>
            </a:fld>
            <a:endParaRPr lang="ru-RU" sz="1400" spc="-1">
              <a:solidFill>
                <a:prstClr val="black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36221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51" name="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84138" y="744538"/>
            <a:ext cx="6615112" cy="3722687"/>
          </a:xfrm>
          <a:prstGeom prst="rect">
            <a:avLst/>
          </a:prstGeom>
        </p:spPr>
      </p:sp>
      <p:sp>
        <p:nvSpPr>
          <p:cNvPr id="952" name="PlaceHolder 2"/>
          <p:cNvSpPr>
            <a:spLocks noGrp="1"/>
          </p:cNvSpPr>
          <p:nvPr>
            <p:ph type="body"/>
          </p:nvPr>
        </p:nvSpPr>
        <p:spPr bwMode="auto">
          <a:xfrm>
            <a:off x="678177" y="4715265"/>
            <a:ext cx="5426501" cy="4466583"/>
          </a:xfrm>
          <a:prstGeom prst="rect">
            <a:avLst/>
          </a:prstGeom>
        </p:spPr>
        <p:txBody>
          <a:bodyPr lIns="91321" tIns="45661" rIns="91321" bIns="45661">
            <a:noAutofit/>
          </a:bodyPr>
          <a:lstStyle/>
          <a:p>
            <a:pPr defTabSz="906078">
              <a:defRPr/>
            </a:pPr>
            <a:endParaRPr dirty="0"/>
          </a:p>
        </p:txBody>
      </p:sp>
      <p:sp>
        <p:nvSpPr>
          <p:cNvPr id="953" name="TextShape 3"/>
          <p:cNvSpPr txBox="1"/>
          <p:nvPr/>
        </p:nvSpPr>
        <p:spPr bwMode="auto">
          <a:xfrm>
            <a:off x="3842293" y="9428734"/>
            <a:ext cx="2939130" cy="495928"/>
          </a:xfrm>
          <a:prstGeom prst="rect">
            <a:avLst/>
          </a:prstGeom>
          <a:noFill/>
          <a:ln>
            <a:noFill/>
          </a:ln>
        </p:spPr>
        <p:txBody>
          <a:bodyPr lIns="91321" tIns="45661" rIns="91321" bIns="45661" anchor="b">
            <a:noAutofit/>
          </a:bodyPr>
          <a:lstStyle/>
          <a:p>
            <a:pPr algn="r">
              <a:lnSpc>
                <a:spcPct val="100000"/>
              </a:lnSpc>
              <a:defRPr/>
            </a:pPr>
            <a:fld id="{4892F907-3A1F-4103-9C1A-F8EC927C904F}" type="slidenum">
              <a:rPr lang="ru-RU" sz="1200" spc="-1">
                <a:solidFill>
                  <a:srgbClr val="000000"/>
                </a:solidFill>
              </a:rPr>
              <a:pPr algn="r">
                <a:lnSpc>
                  <a:spcPct val="100000"/>
                </a:lnSpc>
                <a:defRPr/>
              </a:pPr>
              <a:t>2</a:t>
            </a:fld>
            <a:endParaRPr lang="ru-RU" sz="1200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17093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51" name="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84138" y="744538"/>
            <a:ext cx="6615112" cy="3722687"/>
          </a:xfrm>
          <a:prstGeom prst="rect">
            <a:avLst/>
          </a:prstGeom>
        </p:spPr>
      </p:sp>
      <p:sp>
        <p:nvSpPr>
          <p:cNvPr id="952" name="PlaceHolder 2"/>
          <p:cNvSpPr>
            <a:spLocks noGrp="1"/>
          </p:cNvSpPr>
          <p:nvPr>
            <p:ph type="body"/>
          </p:nvPr>
        </p:nvSpPr>
        <p:spPr bwMode="auto">
          <a:xfrm>
            <a:off x="678177" y="4715265"/>
            <a:ext cx="5426501" cy="4466583"/>
          </a:xfrm>
          <a:prstGeom prst="rect">
            <a:avLst/>
          </a:prstGeom>
        </p:spPr>
        <p:txBody>
          <a:bodyPr lIns="91321" tIns="45661" rIns="91321" bIns="45661">
            <a:noAutofit/>
          </a:bodyPr>
          <a:lstStyle/>
          <a:p>
            <a:pPr defTabSz="906078">
              <a:defRPr/>
            </a:pPr>
            <a:endParaRPr dirty="0"/>
          </a:p>
        </p:txBody>
      </p:sp>
      <p:sp>
        <p:nvSpPr>
          <p:cNvPr id="953" name="TextShape 3"/>
          <p:cNvSpPr txBox="1"/>
          <p:nvPr/>
        </p:nvSpPr>
        <p:spPr bwMode="auto">
          <a:xfrm>
            <a:off x="3842293" y="9428734"/>
            <a:ext cx="2939130" cy="495928"/>
          </a:xfrm>
          <a:prstGeom prst="rect">
            <a:avLst/>
          </a:prstGeom>
          <a:noFill/>
          <a:ln>
            <a:noFill/>
          </a:ln>
        </p:spPr>
        <p:txBody>
          <a:bodyPr lIns="91321" tIns="45661" rIns="91321" bIns="45661" anchor="b">
            <a:noAutofit/>
          </a:bodyPr>
          <a:lstStyle/>
          <a:p>
            <a:pPr algn="r">
              <a:lnSpc>
                <a:spcPct val="100000"/>
              </a:lnSpc>
              <a:defRPr/>
            </a:pPr>
            <a:fld id="{4892F907-3A1F-4103-9C1A-F8EC927C904F}" type="slidenum">
              <a:rPr lang="ru-RU" sz="1200" spc="-1">
                <a:solidFill>
                  <a:srgbClr val="000000"/>
                </a:solidFill>
              </a:rPr>
              <a:pPr algn="r">
                <a:lnSpc>
                  <a:spcPct val="100000"/>
                </a:lnSpc>
                <a:defRPr/>
              </a:pPr>
              <a:t>3</a:t>
            </a:fld>
            <a:endParaRPr lang="ru-RU" sz="1200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161972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51" name="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84138" y="744538"/>
            <a:ext cx="6615112" cy="3722687"/>
          </a:xfrm>
          <a:prstGeom prst="rect">
            <a:avLst/>
          </a:prstGeom>
        </p:spPr>
      </p:sp>
      <p:sp>
        <p:nvSpPr>
          <p:cNvPr id="952" name="PlaceHolder 2"/>
          <p:cNvSpPr>
            <a:spLocks noGrp="1"/>
          </p:cNvSpPr>
          <p:nvPr>
            <p:ph type="body"/>
          </p:nvPr>
        </p:nvSpPr>
        <p:spPr bwMode="auto">
          <a:xfrm>
            <a:off x="678177" y="4715265"/>
            <a:ext cx="5426501" cy="4466583"/>
          </a:xfrm>
          <a:prstGeom prst="rect">
            <a:avLst/>
          </a:prstGeom>
        </p:spPr>
        <p:txBody>
          <a:bodyPr lIns="91321" tIns="45661" rIns="91321" bIns="45661">
            <a:noAutofit/>
          </a:bodyPr>
          <a:lstStyle/>
          <a:p>
            <a:pPr defTabSz="906078">
              <a:defRPr/>
            </a:pPr>
            <a:r>
              <a:rPr lang="ru-RU" dirty="0" smtClean="0"/>
              <a:t>В Градостроительном кодексе с 1 марта 2026 года вступает в</a:t>
            </a:r>
            <a:r>
              <a:rPr lang="ru-RU" baseline="0" dirty="0" smtClean="0"/>
              <a:t> силу изменение в части 5_2 статьи 49, по которому проектная документация для целей экспертизы должна соответствовать  требованиям с учетом включения их в Реестр требований. </a:t>
            </a:r>
          </a:p>
          <a:p>
            <a:pPr defTabSz="906078">
              <a:defRPr/>
            </a:pPr>
            <a:r>
              <a:rPr lang="ru-RU" baseline="0" dirty="0" smtClean="0"/>
              <a:t>Учитывая контекст других статей Градостроительного кодекса и Постановление Правительства 1417, подразумевается Реестр требований на ресурсе </a:t>
            </a:r>
            <a:r>
              <a:rPr lang="ru-RU" baseline="0" dirty="0" err="1" smtClean="0"/>
              <a:t>Стройкомплекс.РФ</a:t>
            </a:r>
            <a:r>
              <a:rPr lang="ru-RU" baseline="0" dirty="0" smtClean="0"/>
              <a:t>.</a:t>
            </a:r>
          </a:p>
          <a:p>
            <a:pPr defTabSz="906078">
              <a:defRPr/>
            </a:pPr>
            <a:r>
              <a:rPr lang="ru-RU" baseline="0" dirty="0" smtClean="0"/>
              <a:t>Специалистам предстоит переходить от работы с документами на. работу с требованиями.</a:t>
            </a:r>
          </a:p>
          <a:p>
            <a:pPr defTabSz="906078">
              <a:defRPr/>
            </a:pPr>
            <a:r>
              <a:rPr lang="ru-RU" baseline="0" dirty="0" smtClean="0"/>
              <a:t>К сожалению, на ресурсе </a:t>
            </a:r>
            <a:r>
              <a:rPr lang="ru-RU" baseline="0" dirty="0" err="1" smtClean="0"/>
              <a:t>Стройкомплекс.рф</a:t>
            </a:r>
            <a:r>
              <a:rPr lang="ru-RU" baseline="0" dirty="0" smtClean="0"/>
              <a:t> нет инструментов для специалиста с требованиями, только минимальный по возможностям поиск.</a:t>
            </a:r>
            <a:endParaRPr lang="ru-RU" dirty="0"/>
          </a:p>
        </p:txBody>
      </p:sp>
      <p:sp>
        <p:nvSpPr>
          <p:cNvPr id="953" name="TextShape 3"/>
          <p:cNvSpPr txBox="1"/>
          <p:nvPr/>
        </p:nvSpPr>
        <p:spPr bwMode="auto">
          <a:xfrm>
            <a:off x="3842293" y="9428734"/>
            <a:ext cx="2939130" cy="495928"/>
          </a:xfrm>
          <a:prstGeom prst="rect">
            <a:avLst/>
          </a:prstGeom>
          <a:noFill/>
          <a:ln>
            <a:noFill/>
          </a:ln>
        </p:spPr>
        <p:txBody>
          <a:bodyPr lIns="91321" tIns="45661" rIns="91321" bIns="45661" anchor="b">
            <a:noAutofit/>
          </a:bodyPr>
          <a:lstStyle/>
          <a:p>
            <a:pPr algn="r">
              <a:lnSpc>
                <a:spcPct val="100000"/>
              </a:lnSpc>
              <a:defRPr/>
            </a:pPr>
            <a:fld id="{4892F907-3A1F-4103-9C1A-F8EC927C904F}" type="slidenum">
              <a:rPr lang="ru-RU" sz="1200" spc="-1">
                <a:solidFill>
                  <a:srgbClr val="000000"/>
                </a:solidFill>
              </a:rPr>
              <a:pPr algn="r">
                <a:lnSpc>
                  <a:spcPct val="100000"/>
                </a:lnSpc>
                <a:defRPr/>
              </a:pPr>
              <a:t>4</a:t>
            </a:fld>
            <a:endParaRPr lang="ru-RU" sz="1200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948440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51" name="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84138" y="744538"/>
            <a:ext cx="6615112" cy="3722687"/>
          </a:xfrm>
          <a:prstGeom prst="rect">
            <a:avLst/>
          </a:prstGeom>
        </p:spPr>
      </p:sp>
      <p:sp>
        <p:nvSpPr>
          <p:cNvPr id="952" name="PlaceHolder 2"/>
          <p:cNvSpPr>
            <a:spLocks noGrp="1"/>
          </p:cNvSpPr>
          <p:nvPr>
            <p:ph type="body"/>
          </p:nvPr>
        </p:nvSpPr>
        <p:spPr bwMode="auto">
          <a:xfrm>
            <a:off x="678177" y="4715265"/>
            <a:ext cx="5426501" cy="4466583"/>
          </a:xfrm>
          <a:prstGeom prst="rect">
            <a:avLst/>
          </a:prstGeom>
        </p:spPr>
        <p:txBody>
          <a:bodyPr lIns="91321" tIns="45661" rIns="91321" bIns="45661">
            <a:noAutofit/>
          </a:bodyPr>
          <a:lstStyle/>
          <a:p>
            <a:pPr defTabSz="906078">
              <a:defRPr/>
            </a:pPr>
            <a:endParaRPr dirty="0"/>
          </a:p>
        </p:txBody>
      </p:sp>
      <p:sp>
        <p:nvSpPr>
          <p:cNvPr id="953" name="TextShape 3"/>
          <p:cNvSpPr txBox="1"/>
          <p:nvPr/>
        </p:nvSpPr>
        <p:spPr bwMode="auto">
          <a:xfrm>
            <a:off x="3842293" y="9428734"/>
            <a:ext cx="2939130" cy="495928"/>
          </a:xfrm>
          <a:prstGeom prst="rect">
            <a:avLst/>
          </a:prstGeom>
          <a:noFill/>
          <a:ln>
            <a:noFill/>
          </a:ln>
        </p:spPr>
        <p:txBody>
          <a:bodyPr lIns="91321" tIns="45661" rIns="91321" bIns="45661" anchor="b">
            <a:noAutofit/>
          </a:bodyPr>
          <a:lstStyle/>
          <a:p>
            <a:pPr algn="r">
              <a:lnSpc>
                <a:spcPct val="100000"/>
              </a:lnSpc>
              <a:defRPr/>
            </a:pPr>
            <a:fld id="{4892F907-3A1F-4103-9C1A-F8EC927C904F}" type="slidenum">
              <a:rPr lang="ru-RU" sz="1200" spc="-1">
                <a:solidFill>
                  <a:srgbClr val="000000"/>
                </a:solidFill>
              </a:rPr>
              <a:pPr algn="r">
                <a:lnSpc>
                  <a:spcPct val="100000"/>
                </a:lnSpc>
                <a:defRPr/>
              </a:pPr>
              <a:t>5</a:t>
            </a:fld>
            <a:endParaRPr lang="ru-RU" sz="1200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021631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51" name="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84138" y="744538"/>
            <a:ext cx="6615112" cy="3722687"/>
          </a:xfrm>
          <a:prstGeom prst="rect">
            <a:avLst/>
          </a:prstGeom>
        </p:spPr>
      </p:sp>
      <p:sp>
        <p:nvSpPr>
          <p:cNvPr id="952" name="PlaceHolder 2"/>
          <p:cNvSpPr>
            <a:spLocks noGrp="1"/>
          </p:cNvSpPr>
          <p:nvPr>
            <p:ph type="body"/>
          </p:nvPr>
        </p:nvSpPr>
        <p:spPr bwMode="auto">
          <a:xfrm>
            <a:off x="678177" y="4715265"/>
            <a:ext cx="5426501" cy="4466583"/>
          </a:xfrm>
          <a:prstGeom prst="rect">
            <a:avLst/>
          </a:prstGeom>
        </p:spPr>
        <p:txBody>
          <a:bodyPr lIns="91321" tIns="45661" rIns="91321" bIns="45661">
            <a:noAutofit/>
          </a:bodyPr>
          <a:lstStyle/>
          <a:p>
            <a:pPr defTabSz="906078">
              <a:defRPr/>
            </a:pPr>
            <a:r>
              <a:rPr lang="ru-RU" dirty="0" smtClean="0"/>
              <a:t>Сохранение связи требования</a:t>
            </a:r>
            <a:r>
              <a:rPr lang="ru-RU" baseline="0" dirty="0" smtClean="0"/>
              <a:t> с документом-источником в единой информационной среде позволит специалисту обращаться к контексту документа и к сопутствующим консультационным материалам.</a:t>
            </a:r>
            <a:endParaRPr dirty="0"/>
          </a:p>
        </p:txBody>
      </p:sp>
      <p:sp>
        <p:nvSpPr>
          <p:cNvPr id="953" name="TextShape 3"/>
          <p:cNvSpPr txBox="1"/>
          <p:nvPr/>
        </p:nvSpPr>
        <p:spPr bwMode="auto">
          <a:xfrm>
            <a:off x="3842293" y="9428734"/>
            <a:ext cx="2939130" cy="495928"/>
          </a:xfrm>
          <a:prstGeom prst="rect">
            <a:avLst/>
          </a:prstGeom>
          <a:noFill/>
          <a:ln>
            <a:noFill/>
          </a:ln>
        </p:spPr>
        <p:txBody>
          <a:bodyPr lIns="91321" tIns="45661" rIns="91321" bIns="45661" anchor="b">
            <a:noAutofit/>
          </a:bodyPr>
          <a:lstStyle/>
          <a:p>
            <a:pPr algn="r">
              <a:lnSpc>
                <a:spcPct val="100000"/>
              </a:lnSpc>
              <a:defRPr/>
            </a:pPr>
            <a:fld id="{4892F907-3A1F-4103-9C1A-F8EC927C904F}" type="slidenum">
              <a:rPr lang="ru-RU" sz="1200" spc="-1">
                <a:solidFill>
                  <a:srgbClr val="000000"/>
                </a:solidFill>
              </a:rPr>
              <a:pPr algn="r">
                <a:lnSpc>
                  <a:spcPct val="100000"/>
                </a:lnSpc>
                <a:defRPr/>
              </a:pPr>
              <a:t>6</a:t>
            </a:fld>
            <a:endParaRPr lang="ru-RU" sz="1200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662861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51" name="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84138" y="744538"/>
            <a:ext cx="6615112" cy="3722687"/>
          </a:xfrm>
          <a:prstGeom prst="rect">
            <a:avLst/>
          </a:prstGeom>
        </p:spPr>
      </p:sp>
      <p:sp>
        <p:nvSpPr>
          <p:cNvPr id="952" name="PlaceHolder 2"/>
          <p:cNvSpPr>
            <a:spLocks noGrp="1"/>
          </p:cNvSpPr>
          <p:nvPr>
            <p:ph type="body"/>
          </p:nvPr>
        </p:nvSpPr>
        <p:spPr bwMode="auto">
          <a:xfrm>
            <a:off x="678177" y="4715265"/>
            <a:ext cx="5426501" cy="4466583"/>
          </a:xfrm>
          <a:prstGeom prst="rect">
            <a:avLst/>
          </a:prstGeom>
        </p:spPr>
        <p:txBody>
          <a:bodyPr lIns="91321" tIns="45661" rIns="91321" bIns="45661">
            <a:noAutofit/>
          </a:bodyPr>
          <a:lstStyle/>
          <a:p>
            <a:pPr defTabSz="906078">
              <a:defRPr/>
            </a:pPr>
            <a:r>
              <a:rPr lang="ru-RU" dirty="0" smtClean="0"/>
              <a:t>История требования и сервис</a:t>
            </a:r>
            <a:r>
              <a:rPr lang="ru-RU" baseline="0" dirty="0" smtClean="0"/>
              <a:t> сравнения ревизий </a:t>
            </a:r>
            <a:r>
              <a:rPr lang="ru-RU" dirty="0" err="1" smtClean="0"/>
              <a:t>позолит</a:t>
            </a:r>
            <a:r>
              <a:rPr lang="ru-RU" dirty="0" smtClean="0"/>
              <a:t> специалисту быстро разобраться с изменениями.</a:t>
            </a:r>
            <a:endParaRPr dirty="0"/>
          </a:p>
        </p:txBody>
      </p:sp>
      <p:sp>
        <p:nvSpPr>
          <p:cNvPr id="953" name="TextShape 3"/>
          <p:cNvSpPr txBox="1"/>
          <p:nvPr/>
        </p:nvSpPr>
        <p:spPr bwMode="auto">
          <a:xfrm>
            <a:off x="3842293" y="9428734"/>
            <a:ext cx="2939130" cy="495928"/>
          </a:xfrm>
          <a:prstGeom prst="rect">
            <a:avLst/>
          </a:prstGeom>
          <a:noFill/>
          <a:ln>
            <a:noFill/>
          </a:ln>
        </p:spPr>
        <p:txBody>
          <a:bodyPr lIns="91321" tIns="45661" rIns="91321" bIns="45661" anchor="b">
            <a:noAutofit/>
          </a:bodyPr>
          <a:lstStyle/>
          <a:p>
            <a:pPr algn="r">
              <a:lnSpc>
                <a:spcPct val="100000"/>
              </a:lnSpc>
              <a:defRPr/>
            </a:pPr>
            <a:fld id="{4892F907-3A1F-4103-9C1A-F8EC927C904F}" type="slidenum">
              <a:rPr lang="ru-RU" sz="1200" spc="-1">
                <a:solidFill>
                  <a:srgbClr val="000000"/>
                </a:solidFill>
              </a:rPr>
              <a:pPr algn="r">
                <a:lnSpc>
                  <a:spcPct val="100000"/>
                </a:lnSpc>
                <a:defRPr/>
              </a:pPr>
              <a:t>7</a:t>
            </a:fld>
            <a:endParaRPr lang="ru-RU" sz="1200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459731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51" name="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84138" y="744538"/>
            <a:ext cx="6615112" cy="3722687"/>
          </a:xfrm>
          <a:prstGeom prst="rect">
            <a:avLst/>
          </a:prstGeom>
        </p:spPr>
      </p:sp>
      <p:sp>
        <p:nvSpPr>
          <p:cNvPr id="952" name="PlaceHolder 2"/>
          <p:cNvSpPr>
            <a:spLocks noGrp="1"/>
          </p:cNvSpPr>
          <p:nvPr>
            <p:ph type="body"/>
          </p:nvPr>
        </p:nvSpPr>
        <p:spPr bwMode="auto">
          <a:xfrm>
            <a:off x="678177" y="4715265"/>
            <a:ext cx="5426501" cy="4466583"/>
          </a:xfrm>
          <a:prstGeom prst="rect">
            <a:avLst/>
          </a:prstGeom>
        </p:spPr>
        <p:txBody>
          <a:bodyPr lIns="91321" tIns="45661" rIns="91321" bIns="45661">
            <a:noAutofit/>
          </a:bodyPr>
          <a:lstStyle/>
          <a:p>
            <a:pPr defTabSz="906078">
              <a:defRPr/>
            </a:pPr>
            <a:r>
              <a:rPr lang="ru-RU" dirty="0" smtClean="0"/>
              <a:t>Комбинированный поиск по требованиям совмещает</a:t>
            </a:r>
            <a:r>
              <a:rPr lang="ru-RU" baseline="0" dirty="0" smtClean="0"/>
              <a:t> удобство интеллектуального поиска, когда запрос можно задать в свободной форме и будут учтены синонимы и сокращения, а при необходимости уточнить запрос через классификаторы и атрибуты. </a:t>
            </a:r>
            <a:endParaRPr dirty="0"/>
          </a:p>
        </p:txBody>
      </p:sp>
      <p:sp>
        <p:nvSpPr>
          <p:cNvPr id="953" name="TextShape 3"/>
          <p:cNvSpPr txBox="1"/>
          <p:nvPr/>
        </p:nvSpPr>
        <p:spPr bwMode="auto">
          <a:xfrm>
            <a:off x="3842293" y="9428734"/>
            <a:ext cx="2939130" cy="495928"/>
          </a:xfrm>
          <a:prstGeom prst="rect">
            <a:avLst/>
          </a:prstGeom>
          <a:noFill/>
          <a:ln>
            <a:noFill/>
          </a:ln>
        </p:spPr>
        <p:txBody>
          <a:bodyPr lIns="91321" tIns="45661" rIns="91321" bIns="45661" anchor="b">
            <a:noAutofit/>
          </a:bodyPr>
          <a:lstStyle/>
          <a:p>
            <a:pPr algn="r">
              <a:lnSpc>
                <a:spcPct val="100000"/>
              </a:lnSpc>
              <a:defRPr/>
            </a:pPr>
            <a:fld id="{4892F907-3A1F-4103-9C1A-F8EC927C904F}" type="slidenum">
              <a:rPr lang="ru-RU" sz="1200" spc="-1">
                <a:solidFill>
                  <a:srgbClr val="000000"/>
                </a:solidFill>
              </a:rPr>
              <a:pPr algn="r">
                <a:lnSpc>
                  <a:spcPct val="100000"/>
                </a:lnSpc>
                <a:defRPr/>
              </a:pPr>
              <a:t>8</a:t>
            </a:fld>
            <a:endParaRPr lang="ru-RU" sz="1200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721806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51" name="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84138" y="744538"/>
            <a:ext cx="6615112" cy="3722687"/>
          </a:xfrm>
          <a:prstGeom prst="rect">
            <a:avLst/>
          </a:prstGeom>
        </p:spPr>
      </p:sp>
      <p:sp>
        <p:nvSpPr>
          <p:cNvPr id="952" name="PlaceHolder 2"/>
          <p:cNvSpPr>
            <a:spLocks noGrp="1"/>
          </p:cNvSpPr>
          <p:nvPr>
            <p:ph type="body"/>
          </p:nvPr>
        </p:nvSpPr>
        <p:spPr bwMode="auto">
          <a:xfrm>
            <a:off x="678177" y="4715265"/>
            <a:ext cx="5426501" cy="4466583"/>
          </a:xfrm>
          <a:prstGeom prst="rect">
            <a:avLst/>
          </a:prstGeom>
        </p:spPr>
        <p:txBody>
          <a:bodyPr lIns="91321" tIns="45661" rIns="91321" bIns="45661">
            <a:noAutofit/>
          </a:bodyPr>
          <a:lstStyle/>
          <a:p>
            <a:pPr defTabSz="906078">
              <a:defRPr/>
            </a:pPr>
            <a:r>
              <a:rPr lang="ru-RU" dirty="0" smtClean="0"/>
              <a:t>Система</a:t>
            </a:r>
            <a:r>
              <a:rPr lang="ru-RU" baseline="0" dirty="0" smtClean="0"/>
              <a:t> папок помогает разложить требования в проекте </a:t>
            </a:r>
            <a:endParaRPr dirty="0"/>
          </a:p>
        </p:txBody>
      </p:sp>
      <p:sp>
        <p:nvSpPr>
          <p:cNvPr id="953" name="TextShape 3"/>
          <p:cNvSpPr txBox="1"/>
          <p:nvPr/>
        </p:nvSpPr>
        <p:spPr bwMode="auto">
          <a:xfrm>
            <a:off x="3842293" y="9428734"/>
            <a:ext cx="2939130" cy="495928"/>
          </a:xfrm>
          <a:prstGeom prst="rect">
            <a:avLst/>
          </a:prstGeom>
          <a:noFill/>
          <a:ln>
            <a:noFill/>
          </a:ln>
        </p:spPr>
        <p:txBody>
          <a:bodyPr lIns="91321" tIns="45661" rIns="91321" bIns="45661" anchor="b">
            <a:noAutofit/>
          </a:bodyPr>
          <a:lstStyle/>
          <a:p>
            <a:pPr algn="r">
              <a:lnSpc>
                <a:spcPct val="100000"/>
              </a:lnSpc>
              <a:defRPr/>
            </a:pPr>
            <a:fld id="{4892F907-3A1F-4103-9C1A-F8EC927C904F}" type="slidenum">
              <a:rPr lang="ru-RU" sz="1200" spc="-1">
                <a:solidFill>
                  <a:srgbClr val="000000"/>
                </a:solidFill>
              </a:rPr>
              <a:pPr algn="r">
                <a:lnSpc>
                  <a:spcPct val="100000"/>
                </a:lnSpc>
                <a:defRPr/>
              </a:pPr>
              <a:t>9</a:t>
            </a:fld>
            <a:endParaRPr lang="ru-RU" sz="1200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23680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</p:spTree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</p:spTree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 bwMode="auto">
          <a:xfrm>
            <a:off x="1412875" y="3429000"/>
            <a:ext cx="9429750" cy="955675"/>
          </a:xfrm>
        </p:spPr>
        <p:txBody>
          <a:bodyPr>
            <a:normAutofit/>
          </a:bodyPr>
          <a:lstStyle>
            <a:lvl1pPr marL="108000" indent="0" algn="ctr">
              <a:buNone/>
              <a:defRPr sz="4400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1412875" y="5380038"/>
            <a:ext cx="9551988" cy="947737"/>
          </a:xfrm>
        </p:spPr>
        <p:txBody>
          <a:bodyPr>
            <a:normAutofit/>
          </a:bodyPr>
          <a:lstStyle>
            <a:lvl1pPr marL="108000" indent="0">
              <a:buNone/>
              <a:defRPr sz="1800">
                <a:solidFill>
                  <a:schemeClr val="bg1"/>
                </a:solidFill>
              </a:defRPr>
            </a:lvl1pPr>
            <a:lvl3pPr marL="914400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>
              <a:defRPr/>
            </a:pPr>
            <a:r>
              <a:rPr lang="ru-RU"/>
              <a:t>Третий уровень</a:t>
            </a:r>
            <a:endParaRPr/>
          </a:p>
        </p:txBody>
      </p:sp>
    </p:spTree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entere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 bwMode="auto">
          <a:xfrm>
            <a:off x="1033943" y="1427156"/>
            <a:ext cx="10362720" cy="44319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defRPr/>
            </a:pPr>
            <a:r>
              <a:rPr lang="ru-RU" sz="3200" b="0" strike="noStrike" spc="-1">
                <a:latin typeface="Arial"/>
              </a:rPr>
              <a:t>Образец подзаголовка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 bwMode="auto">
          <a:xfrm>
            <a:off x="3722688" y="2138363"/>
            <a:ext cx="7673975" cy="347821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</p:spTree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</p:spTree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</p:spTree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</p:spTree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</p:spTree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</p:spTree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</p:spTree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dt="0"/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4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4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13" Type="http://schemas.openxmlformats.org/officeDocument/2006/relationships/image" Target="../media/image36.png"/><Relationship Id="rId18" Type="http://schemas.openxmlformats.org/officeDocument/2006/relationships/image" Target="../media/image74.svg"/><Relationship Id="rId3" Type="http://schemas.openxmlformats.org/officeDocument/2006/relationships/image" Target="../media/image6.png"/><Relationship Id="rId7" Type="http://schemas.openxmlformats.org/officeDocument/2006/relationships/image" Target="../media/image33.png"/><Relationship Id="rId12" Type="http://schemas.openxmlformats.org/officeDocument/2006/relationships/image" Target="../media/image68.sv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72.svg"/><Relationship Id="rId20" Type="http://schemas.openxmlformats.org/officeDocument/2006/relationships/image" Target="../media/image7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svg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5" Type="http://schemas.openxmlformats.org/officeDocument/2006/relationships/image" Target="../media/image37.png"/><Relationship Id="rId10" Type="http://schemas.openxmlformats.org/officeDocument/2006/relationships/image" Target="../media/image66.svg"/><Relationship Id="rId19" Type="http://schemas.openxmlformats.org/officeDocument/2006/relationships/image" Target="../media/image39.png"/><Relationship Id="rId4" Type="http://schemas.openxmlformats.org/officeDocument/2006/relationships/image" Target="../media/image4.png"/><Relationship Id="rId9" Type="http://schemas.openxmlformats.org/officeDocument/2006/relationships/image" Target="../media/image34.png"/><Relationship Id="rId14" Type="http://schemas.openxmlformats.org/officeDocument/2006/relationships/image" Target="../media/image7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33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DF6A723-B2EC-44E4-A872-71206473254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t="27304" r="4233" b="14076"/>
          <a:stretch/>
        </p:blipFill>
        <p:spPr bwMode="auto">
          <a:xfrm>
            <a:off x="972053" y="-16725"/>
            <a:ext cx="11227884" cy="6872547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9BBC2780-CB8E-47BF-A4D6-1DE1C3379D7D}"/>
              </a:ext>
            </a:extLst>
          </p:cNvPr>
          <p:cNvGrpSpPr/>
          <p:nvPr/>
        </p:nvGrpSpPr>
        <p:grpSpPr bwMode="auto">
          <a:xfrm>
            <a:off x="-31000" y="-284684"/>
            <a:ext cx="12229852" cy="7162324"/>
            <a:chOff x="-26238" y="-282506"/>
            <a:chExt cx="12229852" cy="7162324"/>
          </a:xfrm>
        </p:grpSpPr>
        <p:sp>
          <p:nvSpPr>
            <p:cNvPr id="13" name="Равнобедренный треугольник 12">
              <a:extLst>
                <a:ext uri="{FF2B5EF4-FFF2-40B4-BE49-F238E27FC236}">
                  <a16:creationId xmlns:a16="http://schemas.microsoft.com/office/drawing/2014/main" id="{C1B7953D-037C-496E-A8CC-AB97D650F3E0}"/>
                </a:ext>
              </a:extLst>
            </p:cNvPr>
            <p:cNvSpPr/>
            <p:nvPr/>
          </p:nvSpPr>
          <p:spPr bwMode="auto">
            <a:xfrm>
              <a:off x="-26238" y="-282506"/>
              <a:ext cx="11130080" cy="7155051"/>
            </a:xfrm>
            <a:prstGeom prst="triangle">
              <a:avLst>
                <a:gd name="adj" fmla="val 0"/>
              </a:avLst>
            </a:prstGeom>
            <a:gradFill>
              <a:gsLst>
                <a:gs pos="25000">
                  <a:schemeClr val="tx2">
                    <a:lumMod val="75000"/>
                  </a:schemeClr>
                </a:gs>
                <a:gs pos="100000">
                  <a:srgbClr val="294E8B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 dirty="0"/>
            </a:p>
          </p:txBody>
        </p:sp>
        <p:sp>
          <p:nvSpPr>
            <p:cNvPr id="14" name="Равнобедренный треугольник 11">
              <a:extLst>
                <a:ext uri="{FF2B5EF4-FFF2-40B4-BE49-F238E27FC236}">
                  <a16:creationId xmlns:a16="http://schemas.microsoft.com/office/drawing/2014/main" id="{AF65FDE7-769B-474C-AF56-830EBF5DDB57}"/>
                </a:ext>
              </a:extLst>
            </p:cNvPr>
            <p:cNvSpPr/>
            <p:nvPr/>
          </p:nvSpPr>
          <p:spPr bwMode="auto">
            <a:xfrm>
              <a:off x="8499208" y="4929780"/>
              <a:ext cx="3704406" cy="1942765"/>
            </a:xfrm>
            <a:custGeom>
              <a:avLst/>
              <a:gdLst>
                <a:gd name="connsiteX0" fmla="*/ 0 w 5571307"/>
                <a:gd name="connsiteY0" fmla="*/ 1942765 h 1942765"/>
                <a:gd name="connsiteX1" fmla="*/ 2785654 w 5571307"/>
                <a:gd name="connsiteY1" fmla="*/ 0 h 1942765"/>
                <a:gd name="connsiteX2" fmla="*/ 5571307 w 5571307"/>
                <a:gd name="connsiteY2" fmla="*/ 1942765 h 1942765"/>
                <a:gd name="connsiteX3" fmla="*/ 0 w 5571307"/>
                <a:gd name="connsiteY3" fmla="*/ 1942765 h 1942765"/>
                <a:gd name="connsiteX0" fmla="*/ 0 w 5571307"/>
                <a:gd name="connsiteY0" fmla="*/ 1942765 h 1942765"/>
                <a:gd name="connsiteX1" fmla="*/ 2785654 w 5571307"/>
                <a:gd name="connsiteY1" fmla="*/ 0 h 1942765"/>
                <a:gd name="connsiteX2" fmla="*/ 3702317 w 5571307"/>
                <a:gd name="connsiteY2" fmla="*/ 642345 h 1942765"/>
                <a:gd name="connsiteX3" fmla="*/ 5571307 w 5571307"/>
                <a:gd name="connsiteY3" fmla="*/ 1942765 h 1942765"/>
                <a:gd name="connsiteX4" fmla="*/ 0 w 5571307"/>
                <a:gd name="connsiteY4" fmla="*/ 1942765 h 1942765"/>
                <a:gd name="connsiteX0" fmla="*/ 0 w 3704407"/>
                <a:gd name="connsiteY0" fmla="*/ 1942765 h 1942765"/>
                <a:gd name="connsiteX1" fmla="*/ 2785654 w 3704407"/>
                <a:gd name="connsiteY1" fmla="*/ 0 h 1942765"/>
                <a:gd name="connsiteX2" fmla="*/ 3702317 w 3704407"/>
                <a:gd name="connsiteY2" fmla="*/ 642345 h 1942765"/>
                <a:gd name="connsiteX3" fmla="*/ 3704407 w 3704407"/>
                <a:gd name="connsiteY3" fmla="*/ 1942765 h 1942765"/>
                <a:gd name="connsiteX4" fmla="*/ 0 w 3704407"/>
                <a:gd name="connsiteY4" fmla="*/ 1942765 h 1942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04407" h="1942765" extrusionOk="0">
                  <a:moveTo>
                    <a:pt x="0" y="1942765"/>
                  </a:moveTo>
                  <a:lnTo>
                    <a:pt x="2785654" y="0"/>
                  </a:lnTo>
                  <a:lnTo>
                    <a:pt x="3702317" y="642345"/>
                  </a:lnTo>
                  <a:cubicBezTo>
                    <a:pt x="3703014" y="1075818"/>
                    <a:pt x="3703710" y="1509292"/>
                    <a:pt x="3704407" y="1942765"/>
                  </a:cubicBezTo>
                  <a:lnTo>
                    <a:pt x="0" y="1942765"/>
                  </a:lnTo>
                  <a:close/>
                </a:path>
              </a:pathLst>
            </a:custGeom>
            <a:gradFill>
              <a:gsLst>
                <a:gs pos="79000">
                  <a:srgbClr val="F05522"/>
                </a:gs>
                <a:gs pos="0">
                  <a:srgbClr val="F6811E"/>
                </a:gs>
              </a:gsLst>
              <a:lin ang="186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 dirty="0"/>
            </a:p>
          </p:txBody>
        </p:sp>
        <p:sp>
          <p:nvSpPr>
            <p:cNvPr id="15" name="Равнобедренный треугольник 14">
              <a:extLst>
                <a:ext uri="{FF2B5EF4-FFF2-40B4-BE49-F238E27FC236}">
                  <a16:creationId xmlns:a16="http://schemas.microsoft.com/office/drawing/2014/main" id="{B2683F17-6CD2-4F94-9D11-F0DC6C7B1CB3}"/>
                </a:ext>
              </a:extLst>
            </p:cNvPr>
            <p:cNvSpPr/>
            <p:nvPr/>
          </p:nvSpPr>
          <p:spPr bwMode="auto">
            <a:xfrm>
              <a:off x="8326897" y="5860972"/>
              <a:ext cx="2804160" cy="1018846"/>
            </a:xfrm>
            <a:prstGeom prst="triangle">
              <a:avLst>
                <a:gd name="adj" fmla="val 50000"/>
              </a:avLst>
            </a:prstGeom>
            <a:solidFill>
              <a:schemeClr val="bg2">
                <a:lumMod val="95000"/>
              </a:schemeClr>
            </a:solidFill>
            <a:ln>
              <a:noFill/>
            </a:ln>
            <a:effectLst>
              <a:outerShdw blurRad="152400" dist="38100" dir="18900000" algn="bl" rotWithShape="0">
                <a:schemeClr val="tx1">
                  <a:lumMod val="65000"/>
                  <a:lumOff val="35000"/>
                  <a:alpha val="7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 dirty="0"/>
            </a:p>
          </p:txBody>
        </p:sp>
        <p:sp>
          <p:nvSpPr>
            <p:cNvPr id="16" name="Равнобедренный треугольник 15">
              <a:extLst>
                <a:ext uri="{FF2B5EF4-FFF2-40B4-BE49-F238E27FC236}">
                  <a16:creationId xmlns:a16="http://schemas.microsoft.com/office/drawing/2014/main" id="{6D122691-FC1C-4573-BA64-B29504B63C2C}"/>
                </a:ext>
              </a:extLst>
            </p:cNvPr>
            <p:cNvSpPr/>
            <p:nvPr/>
          </p:nvSpPr>
          <p:spPr bwMode="auto">
            <a:xfrm rot="10800000">
              <a:off x="8961120" y="-9377"/>
              <a:ext cx="3230880" cy="2021057"/>
            </a:xfrm>
            <a:prstGeom prst="triangle">
              <a:avLst>
                <a:gd name="adj" fmla="val 1"/>
              </a:avLst>
            </a:prstGeom>
            <a:gradFill>
              <a:gsLst>
                <a:gs pos="9000">
                  <a:schemeClr val="tx2">
                    <a:lumMod val="75000"/>
                  </a:schemeClr>
                </a:gs>
                <a:gs pos="100000">
                  <a:srgbClr val="294E8B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/>
            </a:p>
          </p:txBody>
        </p:sp>
        <p:sp>
          <p:nvSpPr>
            <p:cNvPr id="17" name="Равнобедренный треугольник 14">
              <a:extLst>
                <a:ext uri="{FF2B5EF4-FFF2-40B4-BE49-F238E27FC236}">
                  <a16:creationId xmlns:a16="http://schemas.microsoft.com/office/drawing/2014/main" id="{D44BE57E-1BF8-48EB-951C-5BE3224EF130}"/>
                </a:ext>
              </a:extLst>
            </p:cNvPr>
            <p:cNvSpPr/>
            <p:nvPr/>
          </p:nvSpPr>
          <p:spPr bwMode="auto">
            <a:xfrm rot="10800000">
              <a:off x="-26238" y="-14547"/>
              <a:ext cx="2044697" cy="1091117"/>
            </a:xfrm>
            <a:custGeom>
              <a:avLst/>
              <a:gdLst>
                <a:gd name="connsiteX0" fmla="*/ 0 w 3043279"/>
                <a:gd name="connsiteY0" fmla="*/ 1091117 h 1091117"/>
                <a:gd name="connsiteX1" fmla="*/ 1521640 w 3043279"/>
                <a:gd name="connsiteY1" fmla="*/ 0 h 1091117"/>
                <a:gd name="connsiteX2" fmla="*/ 3043279 w 3043279"/>
                <a:gd name="connsiteY2" fmla="*/ 1091117 h 1091117"/>
                <a:gd name="connsiteX3" fmla="*/ 0 w 3043279"/>
                <a:gd name="connsiteY3" fmla="*/ 1091117 h 1091117"/>
                <a:gd name="connsiteX0" fmla="*/ 0 w 3043279"/>
                <a:gd name="connsiteY0" fmla="*/ 1091117 h 1091117"/>
                <a:gd name="connsiteX1" fmla="*/ 1521640 w 3043279"/>
                <a:gd name="connsiteY1" fmla="*/ 0 h 1091117"/>
                <a:gd name="connsiteX2" fmla="*/ 2044697 w 3043279"/>
                <a:gd name="connsiteY2" fmla="*/ 383151 h 1091117"/>
                <a:gd name="connsiteX3" fmla="*/ 3043279 w 3043279"/>
                <a:gd name="connsiteY3" fmla="*/ 1091117 h 1091117"/>
                <a:gd name="connsiteX4" fmla="*/ 0 w 3043279"/>
                <a:gd name="connsiteY4" fmla="*/ 1091117 h 1091117"/>
                <a:gd name="connsiteX0" fmla="*/ 0 w 2044697"/>
                <a:gd name="connsiteY0" fmla="*/ 1091117 h 1091117"/>
                <a:gd name="connsiteX1" fmla="*/ 1521640 w 2044697"/>
                <a:gd name="connsiteY1" fmla="*/ 0 h 1091117"/>
                <a:gd name="connsiteX2" fmla="*/ 2044697 w 2044697"/>
                <a:gd name="connsiteY2" fmla="*/ 383151 h 1091117"/>
                <a:gd name="connsiteX3" fmla="*/ 2036804 w 2044697"/>
                <a:gd name="connsiteY3" fmla="*/ 1081592 h 1091117"/>
                <a:gd name="connsiteX4" fmla="*/ 0 w 2044697"/>
                <a:gd name="connsiteY4" fmla="*/ 1091117 h 1091117"/>
                <a:gd name="connsiteX0" fmla="*/ 0 w 2044697"/>
                <a:gd name="connsiteY0" fmla="*/ 1091117 h 1091117"/>
                <a:gd name="connsiteX1" fmla="*/ 1521640 w 2044697"/>
                <a:gd name="connsiteY1" fmla="*/ 0 h 1091117"/>
                <a:gd name="connsiteX2" fmla="*/ 2044697 w 2044697"/>
                <a:gd name="connsiteY2" fmla="*/ 383151 h 1091117"/>
                <a:gd name="connsiteX3" fmla="*/ 2036804 w 2044697"/>
                <a:gd name="connsiteY3" fmla="*/ 1078417 h 1091117"/>
                <a:gd name="connsiteX4" fmla="*/ 0 w 2044697"/>
                <a:gd name="connsiteY4" fmla="*/ 1091117 h 1091117"/>
                <a:gd name="connsiteX0" fmla="*/ 0 w 2044697"/>
                <a:gd name="connsiteY0" fmla="*/ 1091117 h 1091117"/>
                <a:gd name="connsiteX1" fmla="*/ 1521640 w 2044697"/>
                <a:gd name="connsiteY1" fmla="*/ 0 h 1091117"/>
                <a:gd name="connsiteX2" fmla="*/ 2044697 w 2044697"/>
                <a:gd name="connsiteY2" fmla="*/ 383151 h 1091117"/>
                <a:gd name="connsiteX3" fmla="*/ 2043154 w 2044697"/>
                <a:gd name="connsiteY3" fmla="*/ 1087942 h 1091117"/>
                <a:gd name="connsiteX4" fmla="*/ 0 w 2044697"/>
                <a:gd name="connsiteY4" fmla="*/ 1091117 h 1091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44697" h="1091117" extrusionOk="0">
                  <a:moveTo>
                    <a:pt x="0" y="1091117"/>
                  </a:moveTo>
                  <a:lnTo>
                    <a:pt x="1521640" y="0"/>
                  </a:lnTo>
                  <a:lnTo>
                    <a:pt x="2044697" y="383151"/>
                  </a:lnTo>
                  <a:cubicBezTo>
                    <a:pt x="2044183" y="618081"/>
                    <a:pt x="2043668" y="853012"/>
                    <a:pt x="2043154" y="1087942"/>
                  </a:cubicBezTo>
                  <a:lnTo>
                    <a:pt x="0" y="1091117"/>
                  </a:lnTo>
                  <a:close/>
                </a:path>
              </a:pathLst>
            </a:custGeom>
            <a:solidFill>
              <a:schemeClr val="bg2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 dirty="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152BCB61-8D75-4FBC-97F6-89EB1734BB39}"/>
              </a:ext>
            </a:extLst>
          </p:cNvPr>
          <p:cNvSpPr txBox="1"/>
          <p:nvPr/>
        </p:nvSpPr>
        <p:spPr bwMode="auto">
          <a:xfrm>
            <a:off x="11127380" y="6226631"/>
            <a:ext cx="627017" cy="33855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r">
              <a:defRPr/>
            </a:pPr>
            <a:r>
              <a:rPr lang="ru-RU" sz="1600" dirty="0">
                <a:solidFill>
                  <a:schemeClr val="bg1"/>
                </a:solidFill>
              </a:rPr>
              <a:t>2025</a:t>
            </a:r>
            <a:endParaRPr dirty="0">
              <a:solidFill>
                <a:schemeClr val="bg1"/>
              </a:solidFill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3D5A97D4-1F01-42A1-8D30-13A9DB49C0A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/>
        </p:blipFill>
        <p:spPr bwMode="auto">
          <a:xfrm>
            <a:off x="10788866" y="5646165"/>
            <a:ext cx="886163" cy="470268"/>
          </a:xfrm>
          <a:prstGeom prst="rect">
            <a:avLst/>
          </a:prstGeom>
        </p:spPr>
      </p:pic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B933C603-D98D-4BC2-A9B8-80B9E81DDE7F}"/>
              </a:ext>
            </a:extLst>
          </p:cNvPr>
          <p:cNvCxnSpPr>
            <a:cxnSpLocks/>
          </p:cNvCxnSpPr>
          <p:nvPr/>
        </p:nvCxnSpPr>
        <p:spPr bwMode="auto">
          <a:xfrm>
            <a:off x="495759" y="4274549"/>
            <a:ext cx="14383" cy="119781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F9C982A9-D772-416A-82C1-E45046D95C02}"/>
              </a:ext>
            </a:extLst>
          </p:cNvPr>
          <p:cNvSpPr txBox="1">
            <a:spLocks/>
          </p:cNvSpPr>
          <p:nvPr/>
        </p:nvSpPr>
        <p:spPr bwMode="auto">
          <a:xfrm>
            <a:off x="627627" y="4476684"/>
            <a:ext cx="8598508" cy="97872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Техэксперт </a:t>
            </a:r>
          </a:p>
          <a:p>
            <a:pPr>
              <a:defRPr/>
            </a:pPr>
            <a:r>
              <a:rPr lang="ru-RU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Реестр требований: Строительство </a:t>
            </a:r>
            <a:endParaRPr lang="ru-RU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480C38E-F42F-4EDF-AC3E-CD580D9A16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3000"/>
          </a:blip>
          <a:stretch/>
        </p:blipFill>
        <p:spPr bwMode="auto">
          <a:xfrm>
            <a:off x="7716030" y="-540"/>
            <a:ext cx="4475970" cy="685800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 bwMode="auto">
          <a:xfrm>
            <a:off x="11855851" y="126001"/>
            <a:ext cx="65098" cy="576064"/>
          </a:xfrm>
          <a:prstGeom prst="rect">
            <a:avLst/>
          </a:prstGeom>
          <a:solidFill>
            <a:srgbClr val="F742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>
                <a:solidFill>
                  <a:srgbClr val="FFFFFF"/>
                </a:solidFill>
              </a:rPr>
              <a:t>          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20" name="Text Placeholder 5"/>
          <p:cNvSpPr txBox="1"/>
          <p:nvPr/>
        </p:nvSpPr>
        <p:spPr bwMode="auto">
          <a:xfrm>
            <a:off x="5442012" y="175049"/>
            <a:ext cx="6313388" cy="316610"/>
          </a:xfrm>
          <a:prstGeom prst="rect">
            <a:avLst/>
          </a:prstGeom>
          <a:grpFill/>
          <a:effectLst/>
        </p:spPr>
        <p:txBody>
          <a:bodyPr/>
          <a:lstStyle>
            <a:lvl1pPr marL="257907" indent="-257907" algn="l" defTabSz="1031626">
              <a:lnSpc>
                <a:spcPct val="90000"/>
              </a:lnSpc>
              <a:spcBef>
                <a:spcPts val="1128"/>
              </a:spcBef>
              <a:buFont typeface="Arial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3720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9533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5346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21159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36972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52785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68598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4411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  <a:defRPr/>
            </a:pPr>
            <a:r>
              <a:rPr lang="ru-RU" sz="1800" b="1" dirty="0">
                <a:solidFill>
                  <a:srgbClr val="FF1A1A"/>
                </a:solidFill>
                <a:latin typeface="Calibri"/>
                <a:cs typeface="Arial"/>
              </a:rPr>
              <a:t>«ТЕХЭКСПЕРТ РЕЕСТР ТРЕБОВАНИЙ: СТРОИТЕЛЬСТВО»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tretch/>
        </p:blipFill>
        <p:spPr bwMode="auto">
          <a:xfrm>
            <a:off x="11887368" y="126002"/>
            <a:ext cx="231859" cy="576064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8" name="Text Placeholder 5">
            <a:extLst>
              <a:ext uri="{FF2B5EF4-FFF2-40B4-BE49-F238E27FC236}">
                <a16:creationId xmlns:a16="http://schemas.microsoft.com/office/drawing/2014/main" id="{12331D63-FC65-40F3-9E02-6CA163460509}"/>
              </a:ext>
            </a:extLst>
          </p:cNvPr>
          <p:cNvSpPr txBox="1"/>
          <p:nvPr/>
        </p:nvSpPr>
        <p:spPr bwMode="auto">
          <a:xfrm>
            <a:off x="5442012" y="423083"/>
            <a:ext cx="6313388" cy="316610"/>
          </a:xfrm>
          <a:prstGeom prst="rect">
            <a:avLst/>
          </a:prstGeom>
          <a:grpFill/>
          <a:effectLst/>
        </p:spPr>
        <p:txBody>
          <a:bodyPr/>
          <a:lstStyle>
            <a:lvl1pPr marL="257907" indent="-257907" algn="l" defTabSz="1031626">
              <a:lnSpc>
                <a:spcPct val="90000"/>
              </a:lnSpc>
              <a:spcBef>
                <a:spcPts val="1128"/>
              </a:spcBef>
              <a:buFont typeface="Arial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3720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9533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5346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21159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36972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52785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68598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4411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  <a:defRPr/>
            </a:pPr>
            <a:r>
              <a:rPr lang="ru-RU" sz="1800" b="1" dirty="0">
                <a:solidFill>
                  <a:schemeClr val="accent6">
                    <a:lumMod val="65000"/>
                  </a:schemeClr>
                </a:solidFill>
                <a:latin typeface="Calibri"/>
                <a:cs typeface="Arial"/>
              </a:rPr>
              <a:t>Функциональные возможности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D369AB6F-86BA-4657-A8A8-9FFE40F9CB03}"/>
              </a:ext>
            </a:extLst>
          </p:cNvPr>
          <p:cNvGrpSpPr/>
          <p:nvPr/>
        </p:nvGrpSpPr>
        <p:grpSpPr>
          <a:xfrm>
            <a:off x="552449" y="899423"/>
            <a:ext cx="9858376" cy="1358003"/>
            <a:chOff x="552449" y="899423"/>
            <a:chExt cx="9858376" cy="1358003"/>
          </a:xfrm>
        </p:grpSpPr>
        <p:sp>
          <p:nvSpPr>
            <p:cNvPr id="40" name="Прямоугольник: скругленные углы 39">
              <a:extLst>
                <a:ext uri="{FF2B5EF4-FFF2-40B4-BE49-F238E27FC236}">
                  <a16:creationId xmlns:a16="http://schemas.microsoft.com/office/drawing/2014/main" id="{1175EFEF-9D01-4BEE-B288-E25518969709}"/>
                </a:ext>
              </a:extLst>
            </p:cNvPr>
            <p:cNvSpPr/>
            <p:nvPr/>
          </p:nvSpPr>
          <p:spPr bwMode="auto">
            <a:xfrm>
              <a:off x="552449" y="1349972"/>
              <a:ext cx="9626073" cy="907454"/>
            </a:xfrm>
            <a:prstGeom prst="roundRect">
              <a:avLst>
                <a:gd name="adj" fmla="val 0"/>
              </a:avLst>
            </a:prstGeom>
            <a:solidFill>
              <a:srgbClr val="FFEBDD"/>
            </a:solidFill>
            <a:ln w="28575"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8" name="Текст 8">
              <a:extLst>
                <a:ext uri="{FF2B5EF4-FFF2-40B4-BE49-F238E27FC236}">
                  <a16:creationId xmlns:a16="http://schemas.microsoft.com/office/drawing/2014/main" id="{672B6309-5508-45B7-AAC6-825DC8EA3BF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84753" y="908625"/>
              <a:ext cx="5425547" cy="352605"/>
            </a:xfrm>
            <a:prstGeom prst="rect">
              <a:avLst/>
            </a:prstGeom>
          </p:spPr>
          <p:txBody>
            <a:bodyPr>
              <a:noAutofit/>
            </a:bodyPr>
            <a:lstStyle/>
            <a:p>
              <a:pPr lvl="0" defTabSz="685800">
                <a:spcAft>
                  <a:spcPts val="1200"/>
                </a:spcAft>
                <a:tabLst>
                  <a:tab pos="2369185" algn="l"/>
                </a:tabLst>
              </a:pPr>
              <a:r>
                <a:rPr lang="ru-RU" sz="2200" b="1" dirty="0">
                  <a:solidFill>
                    <a:schemeClr val="accent1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Сервис «Аудит: Чек-листы»</a:t>
              </a:r>
            </a:p>
            <a:p>
              <a:pPr lvl="0" defTabSz="685800">
                <a:tabLst>
                  <a:tab pos="2369185" algn="l"/>
                </a:tabLst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A9C8BF6-FB67-4F7C-A7EC-27D8D6E1EE2E}"/>
                </a:ext>
              </a:extLst>
            </p:cNvPr>
            <p:cNvSpPr txBox="1"/>
            <p:nvPr/>
          </p:nvSpPr>
          <p:spPr>
            <a:xfrm>
              <a:off x="784753" y="1802165"/>
              <a:ext cx="407299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400" dirty="0"/>
                <a:t> Создавать чек-листы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8C3F7C1-50FF-4500-80FC-BBD3B6EBBB71}"/>
                </a:ext>
              </a:extLst>
            </p:cNvPr>
            <p:cNvSpPr txBox="1"/>
            <p:nvPr/>
          </p:nvSpPr>
          <p:spPr>
            <a:xfrm>
              <a:off x="2826994" y="1802164"/>
              <a:ext cx="296420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400" dirty="0"/>
                <a:t> Проводить контроль по чек-листам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984102C-21A8-4BC6-8C86-4609EA7CA619}"/>
                </a:ext>
              </a:extLst>
            </p:cNvPr>
            <p:cNvSpPr txBox="1"/>
            <p:nvPr/>
          </p:nvSpPr>
          <p:spPr>
            <a:xfrm>
              <a:off x="6002765" y="1802164"/>
              <a:ext cx="248769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>
                <a:spcAft>
                  <a:spcPts val="600"/>
                </a:spcAft>
                <a:tabLst>
                  <a:tab pos="2369185" algn="l"/>
                </a:tabLst>
              </a:pPr>
              <a:r>
                <a:rPr lang="ru-RU" sz="1400" dirty="0">
                  <a:ea typeface="Calibri" panose="020F0502020204030204" pitchFamily="34" charset="0"/>
                  <a:cs typeface="Times New Roman" panose="02020603050405020304" pitchFamily="18" charset="0"/>
                </a:rPr>
                <a:t>Фиксировать результаты</a:t>
              </a:r>
            </a:p>
          </p:txBody>
        </p:sp>
        <p:cxnSp>
          <p:nvCxnSpPr>
            <p:cNvPr id="35" name="Прямая соединительная линия 34">
              <a:extLst>
                <a:ext uri="{FF2B5EF4-FFF2-40B4-BE49-F238E27FC236}">
                  <a16:creationId xmlns:a16="http://schemas.microsoft.com/office/drawing/2014/main" id="{17B22151-CC02-4C5E-82DA-EED97AAAEA3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734681" y="1802164"/>
              <a:ext cx="0" cy="308243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Прямоугольник: один скругленный угол 40">
              <a:extLst>
                <a:ext uri="{FF2B5EF4-FFF2-40B4-BE49-F238E27FC236}">
                  <a16:creationId xmlns:a16="http://schemas.microsoft.com/office/drawing/2014/main" id="{29B8851E-E455-47A7-A467-752E8D07B094}"/>
                </a:ext>
              </a:extLst>
            </p:cNvPr>
            <p:cNvSpPr/>
            <p:nvPr/>
          </p:nvSpPr>
          <p:spPr bwMode="auto">
            <a:xfrm>
              <a:off x="552450" y="899423"/>
              <a:ext cx="5972174" cy="450548"/>
            </a:xfrm>
            <a:prstGeom prst="round1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41B5DD1-2210-4B45-B3F9-D5C3AFD252E1}"/>
                </a:ext>
              </a:extLst>
            </p:cNvPr>
            <p:cNvSpPr txBox="1"/>
            <p:nvPr/>
          </p:nvSpPr>
          <p:spPr bwMode="auto">
            <a:xfrm>
              <a:off x="784752" y="1434570"/>
              <a:ext cx="9626073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500" b="1" dirty="0"/>
                <a:t> Позволяет на основе сформированных перечней в системе организовать внутренний контроль по проекту:</a:t>
              </a:r>
            </a:p>
          </p:txBody>
        </p:sp>
        <p:cxnSp>
          <p:nvCxnSpPr>
            <p:cNvPr id="21" name="Прямая соединительная линия 20">
              <a:extLst>
                <a:ext uri="{FF2B5EF4-FFF2-40B4-BE49-F238E27FC236}">
                  <a16:creationId xmlns:a16="http://schemas.microsoft.com/office/drawing/2014/main" id="{38B4B08B-3F57-4847-BE75-18168470226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887456" y="1802164"/>
              <a:ext cx="0" cy="308243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F07B31E1-E48E-1F95-3AB1-182A2A167D77}"/>
              </a:ext>
            </a:extLst>
          </p:cNvPr>
          <p:cNvGrpSpPr/>
          <p:nvPr/>
        </p:nvGrpSpPr>
        <p:grpSpPr>
          <a:xfrm>
            <a:off x="557686" y="2491936"/>
            <a:ext cx="11402815" cy="4191015"/>
            <a:chOff x="633046" y="2491936"/>
            <a:chExt cx="11402815" cy="419101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984102C-21A8-4BC6-8C86-4609EA7CA619}"/>
                </a:ext>
              </a:extLst>
            </p:cNvPr>
            <p:cNvSpPr txBox="1"/>
            <p:nvPr/>
          </p:nvSpPr>
          <p:spPr bwMode="auto">
            <a:xfrm>
              <a:off x="5523646" y="2538225"/>
              <a:ext cx="174909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>
                <a:spcAft>
                  <a:spcPts val="600"/>
                </a:spcAft>
                <a:tabLst>
                  <a:tab pos="2369185" algn="l"/>
                </a:tabLst>
              </a:pPr>
              <a:r>
                <a:rPr lang="ru-RU" sz="1400" dirty="0">
                  <a:ea typeface="Calibri" panose="020F0502020204030204" pitchFamily="34" charset="0"/>
                  <a:cs typeface="Times New Roman" panose="02020603050405020304" pitchFamily="18" charset="0"/>
                </a:rPr>
                <a:t>Нажмите «Создать проверочный лист»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984102C-21A8-4BC6-8C86-4609EA7CA619}"/>
                </a:ext>
              </a:extLst>
            </p:cNvPr>
            <p:cNvSpPr txBox="1"/>
            <p:nvPr/>
          </p:nvSpPr>
          <p:spPr bwMode="auto">
            <a:xfrm>
              <a:off x="8647533" y="5122051"/>
              <a:ext cx="199821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>
                <a:spcAft>
                  <a:spcPts val="600"/>
                </a:spcAft>
                <a:tabLst>
                  <a:tab pos="2369185" algn="l"/>
                </a:tabLst>
              </a:pPr>
              <a:r>
                <a:rPr lang="ru-RU" sz="1400" dirty="0">
                  <a:ea typeface="Calibri" panose="020F0502020204030204" pitchFamily="34" charset="0"/>
                  <a:cs typeface="Times New Roman" panose="02020603050405020304" pitchFamily="18" charset="0"/>
                </a:rPr>
                <a:t>Проверочный лист создан и готов к работе</a:t>
              </a:r>
            </a:p>
          </p:txBody>
        </p:sp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BEC2E259-99FD-5EDB-2346-F03EFF5309BE}"/>
                </a:ext>
              </a:extLst>
            </p:cNvPr>
            <p:cNvGrpSpPr/>
            <p:nvPr/>
          </p:nvGrpSpPr>
          <p:grpSpPr>
            <a:xfrm>
              <a:off x="633046" y="2491936"/>
              <a:ext cx="4807880" cy="3965183"/>
              <a:chOff x="944916" y="2491937"/>
              <a:chExt cx="4496010" cy="3707976"/>
            </a:xfrm>
          </p:grpSpPr>
          <p:pic>
            <p:nvPicPr>
              <p:cNvPr id="4" name="Рисунок 3">
                <a:extLst>
                  <a:ext uri="{FF2B5EF4-FFF2-40B4-BE49-F238E27FC236}">
                    <a16:creationId xmlns:a16="http://schemas.microsoft.com/office/drawing/2014/main" id="{1618AC0B-84DF-03D1-83B1-2DFDF7D5BE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1972" y="2680877"/>
                <a:ext cx="4467395" cy="3519036"/>
              </a:xfrm>
              <a:prstGeom prst="rect">
                <a:avLst/>
              </a:prstGeom>
            </p:spPr>
          </p:pic>
          <p:grpSp>
            <p:nvGrpSpPr>
              <p:cNvPr id="31" name="Группа 30">
                <a:extLst>
                  <a:ext uri="{FF2B5EF4-FFF2-40B4-BE49-F238E27FC236}">
                    <a16:creationId xmlns:a16="http://schemas.microsoft.com/office/drawing/2014/main" id="{08CE1DB5-D098-0CF9-D57C-DF299A019C45}"/>
                  </a:ext>
                </a:extLst>
              </p:cNvPr>
              <p:cNvGrpSpPr/>
              <p:nvPr/>
            </p:nvGrpSpPr>
            <p:grpSpPr>
              <a:xfrm>
                <a:off x="944916" y="2491937"/>
                <a:ext cx="4496010" cy="3707976"/>
                <a:chOff x="3865950" y="2401824"/>
                <a:chExt cx="5415438" cy="4466252"/>
              </a:xfrm>
            </p:grpSpPr>
            <p:sp>
              <p:nvSpPr>
                <p:cNvPr id="14" name="Прямоугольник: скругленные верхние углы 13">
                  <a:extLst>
                    <a:ext uri="{FF2B5EF4-FFF2-40B4-BE49-F238E27FC236}">
                      <a16:creationId xmlns:a16="http://schemas.microsoft.com/office/drawing/2014/main" id="{BB76B388-B6C4-7687-258F-29329446D479}"/>
                    </a:ext>
                  </a:extLst>
                </p:cNvPr>
                <p:cNvSpPr/>
                <p:nvPr/>
              </p:nvSpPr>
              <p:spPr bwMode="auto">
                <a:xfrm>
                  <a:off x="3865950" y="2401824"/>
                  <a:ext cx="5415438" cy="237602"/>
                </a:xfrm>
                <a:prstGeom prst="round2SameRect">
                  <a:avLst>
                    <a:gd name="adj1" fmla="val 26042"/>
                    <a:gd name="adj2" fmla="val 0"/>
                  </a:avLst>
                </a:prstGeom>
                <a:solidFill>
                  <a:srgbClr val="44546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15" name="Прямоугольник 14">
                  <a:extLst>
                    <a:ext uri="{FF2B5EF4-FFF2-40B4-BE49-F238E27FC236}">
                      <a16:creationId xmlns:a16="http://schemas.microsoft.com/office/drawing/2014/main" id="{0DC172B6-8964-CC0F-64E5-2FD159E4B215}"/>
                    </a:ext>
                  </a:extLst>
                </p:cNvPr>
                <p:cNvSpPr/>
                <p:nvPr/>
              </p:nvSpPr>
              <p:spPr bwMode="auto">
                <a:xfrm>
                  <a:off x="3871235" y="2621260"/>
                  <a:ext cx="5396096" cy="4246816"/>
                </a:xfrm>
                <a:prstGeom prst="rect">
                  <a:avLst/>
                </a:prstGeom>
                <a:noFill/>
                <a:ln w="22225">
                  <a:solidFill>
                    <a:srgbClr val="44546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17" name="Овал 16">
                  <a:extLst>
                    <a:ext uri="{FF2B5EF4-FFF2-40B4-BE49-F238E27FC236}">
                      <a16:creationId xmlns:a16="http://schemas.microsoft.com/office/drawing/2014/main" id="{EEB1C9BF-65A3-0DDA-07E7-ED23A0273030}"/>
                    </a:ext>
                  </a:extLst>
                </p:cNvPr>
                <p:cNvSpPr/>
                <p:nvPr/>
              </p:nvSpPr>
              <p:spPr bwMode="auto">
                <a:xfrm>
                  <a:off x="9126879" y="2479344"/>
                  <a:ext cx="72775" cy="72775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28" name="Овал 27">
                  <a:extLst>
                    <a:ext uri="{FF2B5EF4-FFF2-40B4-BE49-F238E27FC236}">
                      <a16:creationId xmlns:a16="http://schemas.microsoft.com/office/drawing/2014/main" id="{082B989C-9E6C-ECDD-CC1F-38F435469147}"/>
                    </a:ext>
                  </a:extLst>
                </p:cNvPr>
                <p:cNvSpPr/>
                <p:nvPr/>
              </p:nvSpPr>
              <p:spPr bwMode="auto">
                <a:xfrm>
                  <a:off x="9005170" y="2479345"/>
                  <a:ext cx="72775" cy="72775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29" name="Овал 28">
                  <a:extLst>
                    <a:ext uri="{FF2B5EF4-FFF2-40B4-BE49-F238E27FC236}">
                      <a16:creationId xmlns:a16="http://schemas.microsoft.com/office/drawing/2014/main" id="{CA399F85-6618-2AED-2BFF-E1F168494405}"/>
                    </a:ext>
                  </a:extLst>
                </p:cNvPr>
                <p:cNvSpPr/>
                <p:nvPr/>
              </p:nvSpPr>
              <p:spPr bwMode="auto">
                <a:xfrm>
                  <a:off x="8883460" y="2479345"/>
                  <a:ext cx="72775" cy="72775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984102C-21A8-4BC6-8C86-4609EA7CA619}"/>
                </a:ext>
              </a:extLst>
            </p:cNvPr>
            <p:cNvSpPr txBox="1"/>
            <p:nvPr/>
          </p:nvSpPr>
          <p:spPr bwMode="auto">
            <a:xfrm>
              <a:off x="10151913" y="2867705"/>
              <a:ext cx="1883948" cy="20467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>
                <a:spcAft>
                  <a:spcPts val="600"/>
                </a:spcAft>
                <a:tabLst>
                  <a:tab pos="2369185" algn="l"/>
                </a:tabLst>
              </a:pPr>
              <a:r>
                <a:rPr lang="ru-RU" sz="1400" b="1" dirty="0">
                  <a:ea typeface="Calibri" panose="020F0502020204030204" pitchFamily="34" charset="0"/>
                  <a:cs typeface="Times New Roman" panose="02020603050405020304" pitchFamily="18" charset="0"/>
                </a:rPr>
                <a:t>Доступны возможности:</a:t>
              </a:r>
            </a:p>
            <a:p>
              <a:pPr marL="285750" indent="-285750" defTabSz="685800"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tabLst>
                  <a:tab pos="2369185" algn="l"/>
                </a:tabLst>
              </a:pPr>
              <a:r>
                <a:rPr lang="ru-RU" sz="1400" dirty="0">
                  <a:ea typeface="Calibri" panose="020F0502020204030204" pitchFamily="34" charset="0"/>
                  <a:cs typeface="Times New Roman" panose="02020603050405020304" pitchFamily="18" charset="0"/>
                </a:rPr>
                <a:t>создать задание на проверку</a:t>
              </a:r>
            </a:p>
            <a:p>
              <a:pPr marL="285750" indent="-285750" defTabSz="685800"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tabLst>
                  <a:tab pos="2369185" algn="l"/>
                </a:tabLst>
              </a:pPr>
              <a:r>
                <a:rPr lang="ru-RU" sz="1400" dirty="0">
                  <a:ea typeface="Calibri" panose="020F0502020204030204" pitchFamily="34" charset="0"/>
                  <a:cs typeface="Times New Roman" panose="02020603050405020304" pitchFamily="18" charset="0"/>
                </a:rPr>
                <a:t>составить график</a:t>
              </a:r>
            </a:p>
            <a:p>
              <a:pPr marL="285750" indent="-285750" defTabSz="685800"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tabLst>
                  <a:tab pos="2369185" algn="l"/>
                </a:tabLst>
              </a:pPr>
              <a:r>
                <a:rPr lang="ru-RU" sz="1400" dirty="0">
                  <a:ea typeface="Calibri" panose="020F0502020204030204" pitchFamily="34" charset="0"/>
                  <a:cs typeface="Times New Roman" panose="02020603050405020304" pitchFamily="18" charset="0"/>
                </a:rPr>
                <a:t>зафиксировать результаты в системе</a:t>
              </a:r>
            </a:p>
          </p:txBody>
        </p: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3A9AA467-1DA8-AC2A-EFBD-44506446C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8" t="19033" r="3410" b="23291"/>
            <a:stretch>
              <a:fillRect/>
            </a:stretch>
          </p:blipFill>
          <p:spPr>
            <a:xfrm>
              <a:off x="4036015" y="2980709"/>
              <a:ext cx="1429441" cy="264579"/>
            </a:xfrm>
            <a:prstGeom prst="roundRect">
              <a:avLst>
                <a:gd name="adj" fmla="val 9721"/>
              </a:avLst>
            </a:prstGeom>
            <a:ln w="22225">
              <a:solidFill>
                <a:schemeClr val="accent1"/>
              </a:solidFill>
            </a:ln>
          </p:spPr>
        </p:pic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id="{377EAD98-BEC8-1DB5-5D64-D8BF0D94BD02}"/>
                </a:ext>
              </a:extLst>
            </p:cNvPr>
            <p:cNvGrpSpPr/>
            <p:nvPr/>
          </p:nvGrpSpPr>
          <p:grpSpPr>
            <a:xfrm>
              <a:off x="2882695" y="4257704"/>
              <a:ext cx="4904771" cy="2425247"/>
              <a:chOff x="2452482" y="4481566"/>
              <a:chExt cx="4234584" cy="2093860"/>
            </a:xfrm>
          </p:grpSpPr>
          <p:pic>
            <p:nvPicPr>
              <p:cNvPr id="6" name="Рисунок 5">
                <a:extLst>
                  <a:ext uri="{FF2B5EF4-FFF2-40B4-BE49-F238E27FC236}">
                    <a16:creationId xmlns:a16="http://schemas.microsoft.com/office/drawing/2014/main" id="{2F77BE7E-5894-696C-8413-6C3F1D7F44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02" t="7568" r="3833" b="19820"/>
              <a:stretch>
                <a:fillRect/>
              </a:stretch>
            </p:blipFill>
            <p:spPr>
              <a:xfrm>
                <a:off x="2579291" y="4481566"/>
                <a:ext cx="4107775" cy="2093860"/>
              </a:xfrm>
              <a:prstGeom prst="rect">
                <a:avLst/>
              </a:prstGeom>
              <a:ln w="22225">
                <a:solidFill>
                  <a:schemeClr val="accent1"/>
                </a:solidFill>
              </a:ln>
            </p:spPr>
          </p:pic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894C1FFA-40B3-66CD-9194-FAF1F93BDD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1" t="3515" r="4703" b="7967"/>
              <a:stretch>
                <a:fillRect/>
              </a:stretch>
            </p:blipFill>
            <p:spPr>
              <a:xfrm>
                <a:off x="2452482" y="5408358"/>
                <a:ext cx="1193180" cy="271177"/>
              </a:xfrm>
              <a:prstGeom prst="roundRect">
                <a:avLst>
                  <a:gd name="adj" fmla="val 7167"/>
                </a:avLst>
              </a:prstGeom>
              <a:ln w="22225">
                <a:solidFill>
                  <a:schemeClr val="accent1"/>
                </a:solidFill>
              </a:ln>
            </p:spPr>
          </p:pic>
        </p:grp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37E82D43-EC24-AAE4-86E5-DEA43C83B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5" t="2969" r="2319" b="2844"/>
            <a:stretch>
              <a:fillRect/>
            </a:stretch>
          </p:blipFill>
          <p:spPr>
            <a:xfrm>
              <a:off x="7390288" y="2980709"/>
              <a:ext cx="2372914" cy="1884120"/>
            </a:xfrm>
            <a:prstGeom prst="rect">
              <a:avLst/>
            </a:prstGeom>
            <a:ln w="22225">
              <a:solidFill>
                <a:schemeClr val="accent1"/>
              </a:solidFill>
            </a:ln>
          </p:spPr>
        </p:pic>
        <p:cxnSp>
          <p:nvCxnSpPr>
            <p:cNvPr id="37" name="Прямая со стрелкой 36">
              <a:extLst>
                <a:ext uri="{FF2B5EF4-FFF2-40B4-BE49-F238E27FC236}">
                  <a16:creationId xmlns:a16="http://schemas.microsoft.com/office/drawing/2014/main" id="{B250F9F5-53A2-08EF-05B7-3358FD9C7FB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465456" y="3122283"/>
              <a:ext cx="1924832" cy="0"/>
            </a:xfrm>
            <a:prstGeom prst="straightConnector1">
              <a:avLst/>
            </a:prstGeom>
            <a:ln w="22225"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Прямая соединительная линия 44">
              <a:extLst>
                <a:ext uri="{FF2B5EF4-FFF2-40B4-BE49-F238E27FC236}">
                  <a16:creationId xmlns:a16="http://schemas.microsoft.com/office/drawing/2014/main" id="{1805FA6E-5196-B371-E348-B021FF71095C}"/>
                </a:ext>
              </a:extLst>
            </p:cNvPr>
            <p:cNvCxnSpPr>
              <a:stCxn id="9" idx="2"/>
            </p:cNvCxnSpPr>
            <p:nvPr/>
          </p:nvCxnSpPr>
          <p:spPr>
            <a:xfrm>
              <a:off x="8576745" y="4864829"/>
              <a:ext cx="0" cy="887852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я со стрелкой 46">
              <a:extLst>
                <a:ext uri="{FF2B5EF4-FFF2-40B4-BE49-F238E27FC236}">
                  <a16:creationId xmlns:a16="http://schemas.microsoft.com/office/drawing/2014/main" id="{C23FE0D0-B4CB-B2EB-DA92-81F3D286883E}"/>
                </a:ext>
              </a:extLst>
            </p:cNvPr>
            <p:cNvCxnSpPr/>
            <p:nvPr/>
          </p:nvCxnSpPr>
          <p:spPr>
            <a:xfrm flipH="1">
              <a:off x="7787466" y="5762730"/>
              <a:ext cx="789279" cy="0"/>
            </a:xfrm>
            <a:prstGeom prst="straightConnector1">
              <a:avLst/>
            </a:prstGeom>
            <a:ln w="22225"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96004661"/>
      </p:ext>
    </p:extLst>
  </p:cSld>
  <p:clrMapOvr>
    <a:masterClrMapping/>
  </p:clrMapOvr>
  <p:transition spd="med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F4C2CDF-41A5-4DB1-817E-A257467B98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3000"/>
          </a:blip>
          <a:stretch/>
        </p:blipFill>
        <p:spPr bwMode="auto">
          <a:xfrm>
            <a:off x="7716030" y="-540"/>
            <a:ext cx="4475970" cy="685800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 bwMode="auto">
          <a:xfrm>
            <a:off x="11855851" y="126001"/>
            <a:ext cx="65098" cy="576064"/>
          </a:xfrm>
          <a:prstGeom prst="rect">
            <a:avLst/>
          </a:prstGeom>
          <a:solidFill>
            <a:srgbClr val="F742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>
                <a:solidFill>
                  <a:srgbClr val="FFFFFF"/>
                </a:solidFill>
              </a:rPr>
              <a:t>          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20" name="Text Placeholder 5"/>
          <p:cNvSpPr txBox="1"/>
          <p:nvPr/>
        </p:nvSpPr>
        <p:spPr bwMode="auto">
          <a:xfrm>
            <a:off x="5442012" y="175049"/>
            <a:ext cx="6313388" cy="316610"/>
          </a:xfrm>
          <a:prstGeom prst="rect">
            <a:avLst/>
          </a:prstGeom>
          <a:grpFill/>
          <a:effectLst/>
        </p:spPr>
        <p:txBody>
          <a:bodyPr/>
          <a:lstStyle>
            <a:lvl1pPr marL="257907" indent="-257907" algn="l" defTabSz="1031626">
              <a:lnSpc>
                <a:spcPct val="90000"/>
              </a:lnSpc>
              <a:spcBef>
                <a:spcPts val="1128"/>
              </a:spcBef>
              <a:buFont typeface="Arial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3720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9533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5346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21159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36972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52785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68598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4411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  <a:defRPr/>
            </a:pPr>
            <a:r>
              <a:rPr lang="ru-RU" sz="1800" b="1" dirty="0">
                <a:solidFill>
                  <a:srgbClr val="FF1A1A"/>
                </a:solidFill>
                <a:latin typeface="Calibri"/>
                <a:cs typeface="Arial"/>
              </a:rPr>
              <a:t>«ТЕХЭКСПЕРТ РЕЕСТР ТРЕБОВАНИЙ: СТРОИТЕЛЬСТВО»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tretch/>
        </p:blipFill>
        <p:spPr bwMode="auto">
          <a:xfrm>
            <a:off x="11887368" y="126002"/>
            <a:ext cx="231859" cy="576064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8" name="Text Placeholder 5">
            <a:extLst>
              <a:ext uri="{FF2B5EF4-FFF2-40B4-BE49-F238E27FC236}">
                <a16:creationId xmlns:a16="http://schemas.microsoft.com/office/drawing/2014/main" id="{12331D63-FC65-40F3-9E02-6CA163460509}"/>
              </a:ext>
            </a:extLst>
          </p:cNvPr>
          <p:cNvSpPr txBox="1"/>
          <p:nvPr/>
        </p:nvSpPr>
        <p:spPr bwMode="auto">
          <a:xfrm>
            <a:off x="5442012" y="423083"/>
            <a:ext cx="6313388" cy="316610"/>
          </a:xfrm>
          <a:prstGeom prst="rect">
            <a:avLst/>
          </a:prstGeom>
          <a:grpFill/>
          <a:effectLst/>
        </p:spPr>
        <p:txBody>
          <a:bodyPr/>
          <a:lstStyle>
            <a:lvl1pPr marL="257907" indent="-257907" algn="l" defTabSz="1031626">
              <a:lnSpc>
                <a:spcPct val="90000"/>
              </a:lnSpc>
              <a:spcBef>
                <a:spcPts val="1128"/>
              </a:spcBef>
              <a:buFont typeface="Arial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3720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9533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5346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21159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36972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52785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68598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4411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  <a:defRPr/>
            </a:pPr>
            <a:r>
              <a:rPr lang="ru-RU" sz="1800" b="1" dirty="0">
                <a:solidFill>
                  <a:schemeClr val="accent6">
                    <a:lumMod val="65000"/>
                  </a:schemeClr>
                </a:solidFill>
                <a:latin typeface="Calibri"/>
                <a:cs typeface="Arial"/>
              </a:rPr>
              <a:t>Функциональные возможности</a:t>
            </a: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5E5C39F0-F7F5-4FC4-AE05-C7D8D3A84872}"/>
              </a:ext>
            </a:extLst>
          </p:cNvPr>
          <p:cNvGrpSpPr/>
          <p:nvPr/>
        </p:nvGrpSpPr>
        <p:grpSpPr>
          <a:xfrm>
            <a:off x="552450" y="899423"/>
            <a:ext cx="10763250" cy="1205603"/>
            <a:chOff x="552450" y="987727"/>
            <a:chExt cx="10763250" cy="1205603"/>
          </a:xfrm>
        </p:grpSpPr>
        <p:sp>
          <p:nvSpPr>
            <p:cNvPr id="40" name="Прямоугольник: скругленные углы 39">
              <a:extLst>
                <a:ext uri="{FF2B5EF4-FFF2-40B4-BE49-F238E27FC236}">
                  <a16:creationId xmlns:a16="http://schemas.microsoft.com/office/drawing/2014/main" id="{1175EFEF-9D01-4BEE-B288-E25518969709}"/>
                </a:ext>
              </a:extLst>
            </p:cNvPr>
            <p:cNvSpPr/>
            <p:nvPr/>
          </p:nvSpPr>
          <p:spPr bwMode="auto">
            <a:xfrm>
              <a:off x="552450" y="1438276"/>
              <a:ext cx="9382125" cy="755054"/>
            </a:xfrm>
            <a:prstGeom prst="roundRect">
              <a:avLst>
                <a:gd name="adj" fmla="val 0"/>
              </a:avLst>
            </a:prstGeom>
            <a:solidFill>
              <a:srgbClr val="FFEBDD"/>
            </a:solidFill>
            <a:ln w="28575"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8" name="Текст 8">
              <a:extLst>
                <a:ext uri="{FF2B5EF4-FFF2-40B4-BE49-F238E27FC236}">
                  <a16:creationId xmlns:a16="http://schemas.microsoft.com/office/drawing/2014/main" id="{672B6309-5508-45B7-AAC6-825DC8EA3BF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84753" y="996929"/>
              <a:ext cx="5425547" cy="352605"/>
            </a:xfrm>
            <a:prstGeom prst="rect">
              <a:avLst/>
            </a:prstGeom>
          </p:spPr>
          <p:txBody>
            <a:bodyPr>
              <a:noAutofit/>
            </a:bodyPr>
            <a:lstStyle/>
            <a:p>
              <a:pPr lvl="0" defTabSz="685800">
                <a:spcAft>
                  <a:spcPts val="1200"/>
                </a:spcAft>
                <a:tabLst>
                  <a:tab pos="2369185" algn="l"/>
                </a:tabLst>
              </a:pPr>
              <a:r>
                <a:rPr lang="ru-RU" sz="2200" b="1" dirty="0">
                  <a:solidFill>
                    <a:schemeClr val="accent1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Сохранение в файл</a:t>
              </a:r>
            </a:p>
            <a:p>
              <a:pPr lvl="0" defTabSz="685800">
                <a:tabLst>
                  <a:tab pos="2369185" algn="l"/>
                </a:tabLst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A9C8BF6-FB67-4F7C-A7EC-27D8D6E1EE2E}"/>
                </a:ext>
              </a:extLst>
            </p:cNvPr>
            <p:cNvSpPr txBox="1"/>
            <p:nvPr/>
          </p:nvSpPr>
          <p:spPr>
            <a:xfrm>
              <a:off x="784753" y="1547275"/>
              <a:ext cx="1053094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400" dirty="0"/>
                <a:t>Реализована возможность сохранять выбранное требование или несколько требований в файл в удобном формате, </a:t>
              </a:r>
              <a:br>
                <a:rPr lang="ru-RU" sz="1400" dirty="0"/>
              </a:br>
              <a:r>
                <a:rPr lang="ru-RU" sz="1400" dirty="0"/>
                <a:t>а также копировать ссылку на требование для дальнейшего использования вне системы</a:t>
              </a:r>
            </a:p>
          </p:txBody>
        </p:sp>
        <p:sp>
          <p:nvSpPr>
            <p:cNvPr id="41" name="Прямоугольник: один скругленный угол 40">
              <a:extLst>
                <a:ext uri="{FF2B5EF4-FFF2-40B4-BE49-F238E27FC236}">
                  <a16:creationId xmlns:a16="http://schemas.microsoft.com/office/drawing/2014/main" id="{29B8851E-E455-47A7-A467-752E8D07B094}"/>
                </a:ext>
              </a:extLst>
            </p:cNvPr>
            <p:cNvSpPr/>
            <p:nvPr/>
          </p:nvSpPr>
          <p:spPr bwMode="auto">
            <a:xfrm>
              <a:off x="552450" y="987727"/>
              <a:ext cx="5972174" cy="450548"/>
            </a:xfrm>
            <a:prstGeom prst="round1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CFC94245-B735-F4F1-4476-12C741B97515}"/>
              </a:ext>
            </a:extLst>
          </p:cNvPr>
          <p:cNvGrpSpPr/>
          <p:nvPr/>
        </p:nvGrpSpPr>
        <p:grpSpPr>
          <a:xfrm>
            <a:off x="516602" y="2214025"/>
            <a:ext cx="11167728" cy="4490853"/>
            <a:chOff x="361946" y="2214025"/>
            <a:chExt cx="11167728" cy="4490853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984102C-21A8-4BC6-8C86-4609EA7CA619}"/>
                </a:ext>
              </a:extLst>
            </p:cNvPr>
            <p:cNvSpPr txBox="1"/>
            <p:nvPr/>
          </p:nvSpPr>
          <p:spPr bwMode="auto">
            <a:xfrm>
              <a:off x="361946" y="2441492"/>
              <a:ext cx="2126471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>
                <a:spcAft>
                  <a:spcPts val="600"/>
                </a:spcAft>
                <a:tabLst>
                  <a:tab pos="2369185" algn="l"/>
                </a:tabLst>
              </a:pPr>
              <a:r>
                <a:rPr lang="ru-RU" sz="1400" dirty="0">
                  <a:ea typeface="Calibri" panose="020F0502020204030204" pitchFamily="34" charset="0"/>
                  <a:cs typeface="Times New Roman" panose="02020603050405020304" pitchFamily="18" charset="0"/>
                </a:rPr>
                <a:t>Выделив требования, выберите в Меню «Сохранить в файл» и выберите необходимый формат</a:t>
              </a:r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04AD990F-0753-E3B1-8D1D-E9EAA475E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2883" y="2513923"/>
              <a:ext cx="1715720" cy="831706"/>
            </a:xfrm>
            <a:prstGeom prst="roundRect">
              <a:avLst>
                <a:gd name="adj" fmla="val 5061"/>
              </a:avLst>
            </a:prstGeom>
            <a:ln w="22225">
              <a:solidFill>
                <a:schemeClr val="accent1"/>
              </a:solidFill>
            </a:ln>
          </p:spPr>
        </p:pic>
        <p:grpSp>
          <p:nvGrpSpPr>
            <p:cNvPr id="28" name="Группа 27">
              <a:extLst>
                <a:ext uri="{FF2B5EF4-FFF2-40B4-BE49-F238E27FC236}">
                  <a16:creationId xmlns:a16="http://schemas.microsoft.com/office/drawing/2014/main" id="{E8384C70-0B37-613D-8ED4-C02F620F5D0C}"/>
                </a:ext>
              </a:extLst>
            </p:cNvPr>
            <p:cNvGrpSpPr/>
            <p:nvPr/>
          </p:nvGrpSpPr>
          <p:grpSpPr>
            <a:xfrm>
              <a:off x="5483261" y="2214025"/>
              <a:ext cx="6046413" cy="4295878"/>
              <a:chOff x="5498026" y="2387072"/>
              <a:chExt cx="6046413" cy="4295878"/>
            </a:xfrm>
          </p:grpSpPr>
          <p:pic>
            <p:nvPicPr>
              <p:cNvPr id="3" name="Рисунок 2">
                <a:extLst>
                  <a:ext uri="{FF2B5EF4-FFF2-40B4-BE49-F238E27FC236}">
                    <a16:creationId xmlns:a16="http://schemas.microsoft.com/office/drawing/2014/main" id="{7954CEAF-4037-C952-A789-D2C47ABE3F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08186" y="2610413"/>
                <a:ext cx="6015644" cy="4072537"/>
              </a:xfrm>
              <a:prstGeom prst="rect">
                <a:avLst/>
              </a:prstGeom>
            </p:spPr>
          </p:pic>
          <p:sp>
            <p:nvSpPr>
              <p:cNvPr id="23" name="Прямоугольник: скругленные верхние углы 22">
                <a:extLst>
                  <a:ext uri="{FF2B5EF4-FFF2-40B4-BE49-F238E27FC236}">
                    <a16:creationId xmlns:a16="http://schemas.microsoft.com/office/drawing/2014/main" id="{FF2F1E95-1CEA-28E0-B729-2AADCC6AB0F2}"/>
                  </a:ext>
                </a:extLst>
              </p:cNvPr>
              <p:cNvSpPr/>
              <p:nvPr/>
            </p:nvSpPr>
            <p:spPr bwMode="auto">
              <a:xfrm>
                <a:off x="5498026" y="2387072"/>
                <a:ext cx="6046413" cy="237602"/>
              </a:xfrm>
              <a:prstGeom prst="round2SameRect">
                <a:avLst>
                  <a:gd name="adj1" fmla="val 26042"/>
                  <a:gd name="adj2" fmla="val 0"/>
                </a:avLst>
              </a:prstGeom>
              <a:solidFill>
                <a:srgbClr val="44546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4" name="Прямоугольник 23">
                <a:extLst>
                  <a:ext uri="{FF2B5EF4-FFF2-40B4-BE49-F238E27FC236}">
                    <a16:creationId xmlns:a16="http://schemas.microsoft.com/office/drawing/2014/main" id="{87A0C969-8607-C5C2-8CF4-8EF4AF75E78B}"/>
                  </a:ext>
                </a:extLst>
              </p:cNvPr>
              <p:cNvSpPr/>
              <p:nvPr/>
            </p:nvSpPr>
            <p:spPr bwMode="auto">
              <a:xfrm>
                <a:off x="5508186" y="2606508"/>
                <a:ext cx="6022196" cy="4072537"/>
              </a:xfrm>
              <a:prstGeom prst="rect">
                <a:avLst/>
              </a:prstGeom>
              <a:noFill/>
              <a:ln w="22225">
                <a:solidFill>
                  <a:srgbClr val="44546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5" name="Овал 24">
                <a:extLst>
                  <a:ext uri="{FF2B5EF4-FFF2-40B4-BE49-F238E27FC236}">
                    <a16:creationId xmlns:a16="http://schemas.microsoft.com/office/drawing/2014/main" id="{3393A368-F43B-00D3-2754-543E6E90238C}"/>
                  </a:ext>
                </a:extLst>
              </p:cNvPr>
              <p:cNvSpPr/>
              <p:nvPr/>
            </p:nvSpPr>
            <p:spPr bwMode="auto">
              <a:xfrm>
                <a:off x="11389930" y="2464592"/>
                <a:ext cx="72775" cy="72775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6" name="Овал 25">
                <a:extLst>
                  <a:ext uri="{FF2B5EF4-FFF2-40B4-BE49-F238E27FC236}">
                    <a16:creationId xmlns:a16="http://schemas.microsoft.com/office/drawing/2014/main" id="{DCC5E535-3E1C-8273-09FB-B250518314D8}"/>
                  </a:ext>
                </a:extLst>
              </p:cNvPr>
              <p:cNvSpPr/>
              <p:nvPr/>
            </p:nvSpPr>
            <p:spPr bwMode="auto">
              <a:xfrm>
                <a:off x="11268221" y="2464593"/>
                <a:ext cx="72775" cy="72775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7" name="Овал 26">
                <a:extLst>
                  <a:ext uri="{FF2B5EF4-FFF2-40B4-BE49-F238E27FC236}">
                    <a16:creationId xmlns:a16="http://schemas.microsoft.com/office/drawing/2014/main" id="{6F5EBAF3-9FC3-52CC-DFFA-3F2FCB9AB39A}"/>
                  </a:ext>
                </a:extLst>
              </p:cNvPr>
              <p:cNvSpPr/>
              <p:nvPr/>
            </p:nvSpPr>
            <p:spPr bwMode="auto">
              <a:xfrm>
                <a:off x="11146511" y="2464593"/>
                <a:ext cx="72775" cy="72775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id="{A7DC7B73-4784-9287-B7D5-3C12411BB1D8}"/>
                </a:ext>
              </a:extLst>
            </p:cNvPr>
            <p:cNvGrpSpPr/>
            <p:nvPr/>
          </p:nvGrpSpPr>
          <p:grpSpPr>
            <a:xfrm>
              <a:off x="464884" y="3755980"/>
              <a:ext cx="4579269" cy="2948898"/>
              <a:chOff x="464884" y="3755980"/>
              <a:chExt cx="4579269" cy="2948898"/>
            </a:xfrm>
          </p:grpSpPr>
          <p:pic>
            <p:nvPicPr>
              <p:cNvPr id="7" name="Рисунок 6">
                <a:extLst>
                  <a:ext uri="{FF2B5EF4-FFF2-40B4-BE49-F238E27FC236}">
                    <a16:creationId xmlns:a16="http://schemas.microsoft.com/office/drawing/2014/main" id="{AC1C6301-7E7A-1E91-E2E3-03FF5CF576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4884" y="3755980"/>
                <a:ext cx="2624141" cy="2649790"/>
              </a:xfrm>
              <a:prstGeom prst="roundRect">
                <a:avLst>
                  <a:gd name="adj" fmla="val 986"/>
                </a:avLst>
              </a:prstGeom>
              <a:ln w="22225">
                <a:solidFill>
                  <a:schemeClr val="accent1"/>
                </a:solidFill>
              </a:ln>
            </p:spPr>
          </p:pic>
          <p:pic>
            <p:nvPicPr>
              <p:cNvPr id="10" name="Рисунок 9">
                <a:extLst>
                  <a:ext uri="{FF2B5EF4-FFF2-40B4-BE49-F238E27FC236}">
                    <a16:creationId xmlns:a16="http://schemas.microsoft.com/office/drawing/2014/main" id="{34765A2A-1035-DB05-8F0B-F027738BE4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23171" y="4055088"/>
                <a:ext cx="2220982" cy="2649790"/>
              </a:xfrm>
              <a:prstGeom prst="roundRect">
                <a:avLst>
                  <a:gd name="adj" fmla="val 1571"/>
                </a:avLst>
              </a:prstGeom>
              <a:ln w="22225">
                <a:solidFill>
                  <a:schemeClr val="accent1"/>
                </a:solidFill>
              </a:ln>
            </p:spPr>
          </p:pic>
        </p:grpSp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277FA408-2948-4E83-DE5E-00A4A4A09E4D}"/>
                </a:ext>
              </a:extLst>
            </p:cNvPr>
            <p:cNvPicPr>
              <a:picLocks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9" t="6391" r="7698" b="3658"/>
            <a:stretch>
              <a:fillRect/>
            </a:stretch>
          </p:blipFill>
          <p:spPr>
            <a:xfrm>
              <a:off x="5227320" y="2312848"/>
              <a:ext cx="659143" cy="659143"/>
            </a:xfrm>
            <a:prstGeom prst="ellipse">
              <a:avLst/>
            </a:prstGeom>
            <a:ln w="22225">
              <a:solidFill>
                <a:schemeClr val="accent1"/>
              </a:solidFill>
            </a:ln>
          </p:spPr>
        </p:pic>
        <p:cxnSp>
          <p:nvCxnSpPr>
            <p:cNvPr id="31" name="Прямая со стрелкой 30">
              <a:extLst>
                <a:ext uri="{FF2B5EF4-FFF2-40B4-BE49-F238E27FC236}">
                  <a16:creationId xmlns:a16="http://schemas.microsoft.com/office/drawing/2014/main" id="{D7ED6136-D2BF-8BD9-D52B-4E6E2E9A5291}"/>
                </a:ext>
              </a:extLst>
            </p:cNvPr>
            <p:cNvCxnSpPr>
              <a:cxnSpLocks/>
              <a:stCxn id="22" idx="2"/>
            </p:cNvCxnSpPr>
            <p:nvPr/>
          </p:nvCxnSpPr>
          <p:spPr>
            <a:xfrm flipH="1">
              <a:off x="4485640" y="2642420"/>
              <a:ext cx="741680" cy="0"/>
            </a:xfrm>
            <a:prstGeom prst="straightConnector1">
              <a:avLst/>
            </a:prstGeom>
            <a:ln w="22225"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 стрелкой 32">
              <a:extLst>
                <a:ext uri="{FF2B5EF4-FFF2-40B4-BE49-F238E27FC236}">
                  <a16:creationId xmlns:a16="http://schemas.microsoft.com/office/drawing/2014/main" id="{95DEE080-FBD2-A02A-21D5-5149AE5788C8}"/>
                </a:ext>
              </a:extLst>
            </p:cNvPr>
            <p:cNvCxnSpPr>
              <a:cxnSpLocks/>
              <a:stCxn id="12" idx="2"/>
            </p:cNvCxnSpPr>
            <p:nvPr/>
          </p:nvCxnSpPr>
          <p:spPr>
            <a:xfrm>
              <a:off x="3580743" y="3345629"/>
              <a:ext cx="0" cy="606611"/>
            </a:xfrm>
            <a:prstGeom prst="straightConnector1">
              <a:avLst/>
            </a:prstGeom>
            <a:ln w="22225"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84970881"/>
      </p:ext>
    </p:extLst>
  </p:cSld>
  <p:clrMapOvr>
    <a:masterClrMapping/>
  </p:clrMapOvr>
  <p:transition spd="med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5" name="Picture 2" descr="\\Design-1\элементы для презентаций\Программные Решения\Презентация ИСУПБ_Подложки-15.png">
            <a:extLst>
              <a:ext uri="{FF2B5EF4-FFF2-40B4-BE49-F238E27FC236}">
                <a16:creationId xmlns:a16="http://schemas.microsoft.com/office/drawing/2014/main" id="{11411A4C-4BCF-402B-92A5-368FA7316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grayscl/>
            <a:alphaModFix amt="62000"/>
          </a:blip>
          <a:srcRect r="308"/>
          <a:stretch/>
        </p:blipFill>
        <p:spPr bwMode="auto">
          <a:xfrm>
            <a:off x="5567264" y="954088"/>
            <a:ext cx="6624736" cy="5903912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 bwMode="auto">
          <a:xfrm>
            <a:off x="11855851" y="126001"/>
            <a:ext cx="65098" cy="576064"/>
          </a:xfrm>
          <a:prstGeom prst="rect">
            <a:avLst/>
          </a:prstGeom>
          <a:solidFill>
            <a:srgbClr val="F742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>
                <a:solidFill>
                  <a:srgbClr val="FFFFFF"/>
                </a:solidFill>
              </a:rPr>
              <a:t>          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20" name="Text Placeholder 5"/>
          <p:cNvSpPr txBox="1"/>
          <p:nvPr/>
        </p:nvSpPr>
        <p:spPr bwMode="auto">
          <a:xfrm>
            <a:off x="5442012" y="175049"/>
            <a:ext cx="6313388" cy="316610"/>
          </a:xfrm>
          <a:prstGeom prst="rect">
            <a:avLst/>
          </a:prstGeom>
          <a:grpFill/>
          <a:effectLst/>
        </p:spPr>
        <p:txBody>
          <a:bodyPr/>
          <a:lstStyle>
            <a:lvl1pPr marL="257907" indent="-257907" algn="l" defTabSz="1031626">
              <a:lnSpc>
                <a:spcPct val="90000"/>
              </a:lnSpc>
              <a:spcBef>
                <a:spcPts val="1128"/>
              </a:spcBef>
              <a:buFont typeface="Arial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3720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9533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5346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21159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36972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52785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68598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4411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  <a:defRPr/>
            </a:pPr>
            <a:r>
              <a:rPr lang="ru-RU" sz="1800" b="1" dirty="0">
                <a:solidFill>
                  <a:srgbClr val="FF1A1A"/>
                </a:solidFill>
                <a:latin typeface="Calibri"/>
                <a:cs typeface="Arial"/>
              </a:rPr>
              <a:t>«ТЕХЭКСПЕРТ РЕЕСТР ТРЕБОВАНИЙ: СТРОИТЕЛЬСТВО»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tretch/>
        </p:blipFill>
        <p:spPr bwMode="auto">
          <a:xfrm>
            <a:off x="11887368" y="126002"/>
            <a:ext cx="231859" cy="576064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8" name="Text Placeholder 5">
            <a:extLst>
              <a:ext uri="{FF2B5EF4-FFF2-40B4-BE49-F238E27FC236}">
                <a16:creationId xmlns:a16="http://schemas.microsoft.com/office/drawing/2014/main" id="{12331D63-FC65-40F3-9E02-6CA163460509}"/>
              </a:ext>
            </a:extLst>
          </p:cNvPr>
          <p:cNvSpPr txBox="1"/>
          <p:nvPr/>
        </p:nvSpPr>
        <p:spPr bwMode="auto">
          <a:xfrm>
            <a:off x="5442012" y="423083"/>
            <a:ext cx="6313388" cy="316610"/>
          </a:xfrm>
          <a:prstGeom prst="rect">
            <a:avLst/>
          </a:prstGeom>
          <a:grpFill/>
          <a:effectLst/>
        </p:spPr>
        <p:txBody>
          <a:bodyPr/>
          <a:lstStyle>
            <a:lvl1pPr marL="257907" indent="-257907" algn="l" defTabSz="1031626">
              <a:lnSpc>
                <a:spcPct val="90000"/>
              </a:lnSpc>
              <a:spcBef>
                <a:spcPts val="1128"/>
              </a:spcBef>
              <a:buFont typeface="Arial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3720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9533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5346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21159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36972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52785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68598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4411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  <a:defRPr/>
            </a:pPr>
            <a:r>
              <a:rPr lang="ru-RU" sz="1800" b="1" dirty="0">
                <a:solidFill>
                  <a:schemeClr val="accent6">
                    <a:lumMod val="65000"/>
                  </a:schemeClr>
                </a:solidFill>
                <a:latin typeface="Calibri"/>
                <a:cs typeface="Arial"/>
              </a:rPr>
              <a:t>Новые возможности для специалистов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A4E1C77-CC76-4A06-80CF-5B36B7AC2B5A}"/>
              </a:ext>
            </a:extLst>
          </p:cNvPr>
          <p:cNvSpPr txBox="1"/>
          <p:nvPr/>
        </p:nvSpPr>
        <p:spPr>
          <a:xfrm>
            <a:off x="780848" y="983219"/>
            <a:ext cx="538904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-171450" eaLnBrk="1" fontAlgn="auto" latinLnBrk="0" hangingPunct="1">
              <a:spcBef>
                <a:spcPts val="75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200" b="1" dirty="0">
                <a:solidFill>
                  <a:schemeClr val="accent1"/>
                </a:solidFill>
              </a:rPr>
              <a:t>Работая с нами, специалист получает:</a:t>
            </a:r>
          </a:p>
        </p:txBody>
      </p: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4F740B66-9536-4C13-8BBD-3CD4550E35F6}"/>
              </a:ext>
            </a:extLst>
          </p:cNvPr>
          <p:cNvGrpSpPr/>
          <p:nvPr/>
        </p:nvGrpSpPr>
        <p:grpSpPr>
          <a:xfrm>
            <a:off x="928398" y="1770109"/>
            <a:ext cx="10432329" cy="4209303"/>
            <a:chOff x="928398" y="1770109"/>
            <a:chExt cx="10432329" cy="4209303"/>
          </a:xfrm>
        </p:grpSpPr>
        <p:grpSp>
          <p:nvGrpSpPr>
            <p:cNvPr id="128" name="Группа 127">
              <a:extLst>
                <a:ext uri="{FF2B5EF4-FFF2-40B4-BE49-F238E27FC236}">
                  <a16:creationId xmlns:a16="http://schemas.microsoft.com/office/drawing/2014/main" id="{026EF2E6-3476-46B8-A165-D826647EEA56}"/>
                </a:ext>
              </a:extLst>
            </p:cNvPr>
            <p:cNvGrpSpPr/>
            <p:nvPr/>
          </p:nvGrpSpPr>
          <p:grpSpPr>
            <a:xfrm>
              <a:off x="928398" y="1770109"/>
              <a:ext cx="10432329" cy="4209303"/>
              <a:chOff x="928398" y="1770109"/>
              <a:chExt cx="10432329" cy="4209303"/>
            </a:xfrm>
          </p:grpSpPr>
          <p:sp>
            <p:nvSpPr>
              <p:cNvPr id="35" name="Объект 2">
                <a:extLst>
                  <a:ext uri="{FF2B5EF4-FFF2-40B4-BE49-F238E27FC236}">
                    <a16:creationId xmlns:a16="http://schemas.microsoft.com/office/drawing/2014/main" id="{6A361555-6382-4891-A67B-75E447E2500C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056294" y="2229507"/>
                <a:ext cx="3897397" cy="3174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0" lvl="0" algn="l" defTabSz="685800" eaLnBrk="1" fontAlgn="auto" latinLnBrk="0" hangingPunct="1">
                  <a:lnSpc>
                    <a:spcPct val="110000"/>
                  </a:lnSpc>
                  <a:spcBef>
                    <a:spcPts val="750"/>
                  </a:spcBef>
                  <a:spcAft>
                    <a:spcPts val="0"/>
                  </a:spcAft>
                  <a:buClr>
                    <a:schemeClr val="tx1"/>
                  </a:buClr>
                  <a:buSzTx/>
                  <a:tabLst/>
                  <a:defRPr/>
                </a:pPr>
                <a:r>
                  <a:rPr kumimoji="0" lang="ru-RU" sz="14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ea typeface="+mj-ea"/>
                    <a:cs typeface="+mj-cs"/>
                  </a:rPr>
                  <a:t>экспертность и актуальность;</a:t>
                </a:r>
              </a:p>
            </p:txBody>
          </p:sp>
          <p:cxnSp>
            <p:nvCxnSpPr>
              <p:cNvPr id="10" name="Прямая соединительная линия 9">
                <a:extLst>
                  <a:ext uri="{FF2B5EF4-FFF2-40B4-BE49-F238E27FC236}">
                    <a16:creationId xmlns:a16="http://schemas.microsoft.com/office/drawing/2014/main" id="{B6A25558-F497-4358-BA62-6933645660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98155" y="2632520"/>
                <a:ext cx="9962572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7" name="Рисунок 6">
                <a:extLst>
                  <a:ext uri="{FF2B5EF4-FFF2-40B4-BE49-F238E27FC236}">
                    <a16:creationId xmlns:a16="http://schemas.microsoft.com/office/drawing/2014/main" id="{B52C4769-1E3C-444B-A99D-5D7CD99299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928398" y="1770109"/>
                <a:ext cx="852610" cy="933810"/>
              </a:xfrm>
              <a:prstGeom prst="rect">
                <a:avLst/>
              </a:prstGeom>
            </p:spPr>
          </p:pic>
          <p:sp>
            <p:nvSpPr>
              <p:cNvPr id="58" name="Объект 2">
                <a:extLst>
                  <a:ext uri="{FF2B5EF4-FFF2-40B4-BE49-F238E27FC236}">
                    <a16:creationId xmlns:a16="http://schemas.microsoft.com/office/drawing/2014/main" id="{F8848C78-D4B9-4221-884F-CEFCFDA8A055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056294" y="3081999"/>
                <a:ext cx="3897397" cy="5544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0" lvl="0" algn="l" defTabSz="685800" eaLnBrk="1" fontAlgn="auto" latinLnBrk="0" hangingPunct="1">
                  <a:lnSpc>
                    <a:spcPct val="110000"/>
                  </a:lnSpc>
                  <a:spcBef>
                    <a:spcPts val="750"/>
                  </a:spcBef>
                  <a:spcAft>
                    <a:spcPts val="0"/>
                  </a:spcAft>
                  <a:buClr>
                    <a:schemeClr val="tx1"/>
                  </a:buClr>
                  <a:buSzTx/>
                  <a:tabLst/>
                  <a:defRPr/>
                </a:pPr>
                <a:r>
                  <a:rPr kumimoji="0" lang="ru-RU" sz="14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ea typeface="+mj-ea"/>
                    <a:cs typeface="+mj-cs"/>
                  </a:rPr>
                  <a:t>связи требований с документами-источниками и сопутствующей информацией;</a:t>
                </a:r>
              </a:p>
            </p:txBody>
          </p:sp>
          <p:cxnSp>
            <p:nvCxnSpPr>
              <p:cNvPr id="106" name="Прямая соединительная линия 105">
                <a:extLst>
                  <a:ext uri="{FF2B5EF4-FFF2-40B4-BE49-F238E27FC236}">
                    <a16:creationId xmlns:a16="http://schemas.microsoft.com/office/drawing/2014/main" id="{888E7EAD-8F80-4C94-ADCF-F297BA7D5FA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362329" y="3731485"/>
                <a:ext cx="9962572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79" name="Рисунок 78">
                <a:extLst>
                  <a:ext uri="{FF2B5EF4-FFF2-40B4-BE49-F238E27FC236}">
                    <a16:creationId xmlns:a16="http://schemas.microsoft.com/office/drawing/2014/main" id="{401883FC-581E-4C52-813B-598A36169C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936024" y="2861940"/>
                <a:ext cx="852610" cy="933810"/>
              </a:xfrm>
              <a:prstGeom prst="rect">
                <a:avLst/>
              </a:prstGeom>
            </p:spPr>
          </p:pic>
          <p:cxnSp>
            <p:nvCxnSpPr>
              <p:cNvPr id="107" name="Прямая соединительная линия 106">
                <a:extLst>
                  <a:ext uri="{FF2B5EF4-FFF2-40B4-BE49-F238E27FC236}">
                    <a16:creationId xmlns:a16="http://schemas.microsoft.com/office/drawing/2014/main" id="{2E3621BE-562F-4C50-9A95-8D4A7FF5FB4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362329" y="4819196"/>
                <a:ext cx="9962572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82" name="Рисунок 81">
                <a:extLst>
                  <a:ext uri="{FF2B5EF4-FFF2-40B4-BE49-F238E27FC236}">
                    <a16:creationId xmlns:a16="http://schemas.microsoft.com/office/drawing/2014/main" id="{6C7542D5-B606-4849-B991-14D813DD3A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971850" y="3953771"/>
                <a:ext cx="852610" cy="933810"/>
              </a:xfrm>
              <a:prstGeom prst="rect">
                <a:avLst/>
              </a:prstGeom>
            </p:spPr>
          </p:pic>
          <p:cxnSp>
            <p:nvCxnSpPr>
              <p:cNvPr id="108" name="Прямая соединительная линия 107">
                <a:extLst>
                  <a:ext uri="{FF2B5EF4-FFF2-40B4-BE49-F238E27FC236}">
                    <a16:creationId xmlns:a16="http://schemas.microsoft.com/office/drawing/2014/main" id="{CE74D015-8464-46C0-AFDE-9A7D4FE8E05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354703" y="5922746"/>
                <a:ext cx="5415217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85" name="Рисунок 84">
                <a:extLst>
                  <a:ext uri="{FF2B5EF4-FFF2-40B4-BE49-F238E27FC236}">
                    <a16:creationId xmlns:a16="http://schemas.microsoft.com/office/drawing/2014/main" id="{F74EF56D-1509-45D6-985C-69FF35F099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971850" y="5045602"/>
                <a:ext cx="852610" cy="933810"/>
              </a:xfrm>
              <a:prstGeom prst="rect">
                <a:avLst/>
              </a:prstGeom>
            </p:spPr>
          </p:pic>
          <p:pic>
            <p:nvPicPr>
              <p:cNvPr id="110" name="Рисунок 109">
                <a:extLst>
                  <a:ext uri="{FF2B5EF4-FFF2-40B4-BE49-F238E27FC236}">
                    <a16:creationId xmlns:a16="http://schemas.microsoft.com/office/drawing/2014/main" id="{A225B0BD-203C-4171-9F1B-A5C12ED2AF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6347017" y="1772244"/>
                <a:ext cx="852610" cy="933810"/>
              </a:xfrm>
              <a:prstGeom prst="rect">
                <a:avLst/>
              </a:prstGeom>
            </p:spPr>
          </p:pic>
          <p:pic>
            <p:nvPicPr>
              <p:cNvPr id="113" name="Рисунок 112">
                <a:extLst>
                  <a:ext uri="{FF2B5EF4-FFF2-40B4-BE49-F238E27FC236}">
                    <a16:creationId xmlns:a16="http://schemas.microsoft.com/office/drawing/2014/main" id="{522850C5-B14D-47FD-8D20-65C0215244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6347017" y="2874626"/>
                <a:ext cx="852610" cy="933810"/>
              </a:xfrm>
              <a:prstGeom prst="rect">
                <a:avLst/>
              </a:prstGeom>
            </p:spPr>
          </p:pic>
          <p:pic>
            <p:nvPicPr>
              <p:cNvPr id="116" name="Рисунок 115">
                <a:extLst>
                  <a:ext uri="{FF2B5EF4-FFF2-40B4-BE49-F238E27FC236}">
                    <a16:creationId xmlns:a16="http://schemas.microsoft.com/office/drawing/2014/main" id="{A3956ACB-1112-4B25-85B3-06C226750E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6343615" y="3957824"/>
                <a:ext cx="852610" cy="933810"/>
              </a:xfrm>
              <a:prstGeom prst="rect">
                <a:avLst/>
              </a:prstGeom>
            </p:spPr>
          </p:pic>
          <p:sp>
            <p:nvSpPr>
              <p:cNvPr id="122" name="Объект 2">
                <a:extLst>
                  <a:ext uri="{FF2B5EF4-FFF2-40B4-BE49-F238E27FC236}">
                    <a16:creationId xmlns:a16="http://schemas.microsoft.com/office/drawing/2014/main" id="{9860D5D9-D7E7-4A29-9C52-FBD97E1F172B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043672" y="3928420"/>
                <a:ext cx="3897397" cy="7914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0" lvl="0" algn="l" defTabSz="685800" eaLnBrk="1" fontAlgn="auto" latinLnBrk="0" hangingPunct="1">
                  <a:lnSpc>
                    <a:spcPct val="110000"/>
                  </a:lnSpc>
                  <a:spcBef>
                    <a:spcPts val="750"/>
                  </a:spcBef>
                  <a:spcAft>
                    <a:spcPts val="0"/>
                  </a:spcAft>
                  <a:buClr>
                    <a:schemeClr val="tx1"/>
                  </a:buClr>
                  <a:buSzTx/>
                  <a:tabLst/>
                  <a:defRPr/>
                </a:pPr>
                <a:r>
                  <a:rPr kumimoji="0" lang="ru-RU" sz="14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ea typeface="+mj-ea"/>
                    <a:cs typeface="+mj-cs"/>
                  </a:rPr>
                  <a:t>расширенные возможности поиска и подбора требований за счет связей с классификаторами и информации о статусе требования;</a:t>
                </a:r>
              </a:p>
            </p:txBody>
          </p:sp>
          <p:sp>
            <p:nvSpPr>
              <p:cNvPr id="123" name="Объект 2">
                <a:extLst>
                  <a:ext uri="{FF2B5EF4-FFF2-40B4-BE49-F238E27FC236}">
                    <a16:creationId xmlns:a16="http://schemas.microsoft.com/office/drawing/2014/main" id="{C4CDB3AE-7D41-43CE-BB78-9A4D83A6C1FF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043672" y="5275510"/>
                <a:ext cx="4126220" cy="5544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0" lvl="0" algn="l" defTabSz="685800" eaLnBrk="1" fontAlgn="auto" latinLnBrk="0" hangingPunct="1">
                  <a:lnSpc>
                    <a:spcPct val="110000"/>
                  </a:lnSpc>
                  <a:spcBef>
                    <a:spcPts val="750"/>
                  </a:spcBef>
                  <a:spcAft>
                    <a:spcPts val="0"/>
                  </a:spcAft>
                  <a:buClr>
                    <a:schemeClr val="tx1"/>
                  </a:buClr>
                  <a:buSzTx/>
                  <a:tabLst/>
                  <a:defRPr/>
                </a:pPr>
                <a:r>
                  <a:rPr kumimoji="0" lang="ru-RU" sz="14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ea typeface="+mj-ea"/>
                    <a:cs typeface="+mj-cs"/>
                  </a:rPr>
                  <a:t>организацию работы в разрезе задач/процессов/проектов;</a:t>
                </a:r>
              </a:p>
            </p:txBody>
          </p:sp>
          <p:sp>
            <p:nvSpPr>
              <p:cNvPr id="124" name="Объект 2">
                <a:extLst>
                  <a:ext uri="{FF2B5EF4-FFF2-40B4-BE49-F238E27FC236}">
                    <a16:creationId xmlns:a16="http://schemas.microsoft.com/office/drawing/2014/main" id="{B5F9C23B-D8D0-4483-A9D8-9A7C235BB9B8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7427504" y="1998083"/>
                <a:ext cx="3897397" cy="5544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0" lvl="0" algn="l" defTabSz="685800" eaLnBrk="1" fontAlgn="auto" latinLnBrk="0" hangingPunct="1">
                  <a:lnSpc>
                    <a:spcPct val="110000"/>
                  </a:lnSpc>
                  <a:spcBef>
                    <a:spcPts val="750"/>
                  </a:spcBef>
                  <a:spcAft>
                    <a:spcPts val="0"/>
                  </a:spcAft>
                  <a:buClr>
                    <a:schemeClr val="tx1"/>
                  </a:buClr>
                  <a:buSzTx/>
                  <a:tabLst/>
                  <a:defRPr/>
                </a:pPr>
                <a:r>
                  <a:rPr kumimoji="0" lang="ru-RU" sz="14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ea typeface="+mj-ea"/>
                    <a:cs typeface="+mj-cs"/>
                  </a:rPr>
                  <a:t>единую рабочую среду для взаимодействия </a:t>
                </a:r>
                <a:br>
                  <a:rPr kumimoji="0" lang="ru-RU" sz="14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ea typeface="+mj-ea"/>
                    <a:cs typeface="+mj-cs"/>
                  </a:rPr>
                </a:br>
                <a:r>
                  <a:rPr kumimoji="0" lang="ru-RU" sz="14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ea typeface="+mj-ea"/>
                    <a:cs typeface="+mj-cs"/>
                  </a:rPr>
                  <a:t>по проекту;</a:t>
                </a:r>
              </a:p>
            </p:txBody>
          </p:sp>
          <p:sp>
            <p:nvSpPr>
              <p:cNvPr id="125" name="Объект 2">
                <a:extLst>
                  <a:ext uri="{FF2B5EF4-FFF2-40B4-BE49-F238E27FC236}">
                    <a16:creationId xmlns:a16="http://schemas.microsoft.com/office/drawing/2014/main" id="{8BAB1E1B-7132-497B-B70B-7A2141CB5FA0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7463330" y="3080666"/>
                <a:ext cx="3897397" cy="5544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0" lvl="0" algn="l" defTabSz="685800" eaLnBrk="1" fontAlgn="auto" latinLnBrk="0" hangingPunct="1">
                  <a:lnSpc>
                    <a:spcPct val="110000"/>
                  </a:lnSpc>
                  <a:spcBef>
                    <a:spcPts val="750"/>
                  </a:spcBef>
                  <a:spcAft>
                    <a:spcPts val="0"/>
                  </a:spcAft>
                  <a:buClr>
                    <a:schemeClr val="tx1"/>
                  </a:buClr>
                  <a:buSzTx/>
                  <a:tabLst/>
                  <a:defRPr/>
                </a:pPr>
                <a:r>
                  <a:rPr kumimoji="0" lang="ru-RU" sz="14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ea typeface="+mj-ea"/>
                    <a:cs typeface="+mj-cs"/>
                  </a:rPr>
                  <a:t>прикладные сервисы к целевым подборкам требований;</a:t>
                </a:r>
              </a:p>
            </p:txBody>
          </p:sp>
          <p:sp>
            <p:nvSpPr>
              <p:cNvPr id="126" name="Объект 2">
                <a:extLst>
                  <a:ext uri="{FF2B5EF4-FFF2-40B4-BE49-F238E27FC236}">
                    <a16:creationId xmlns:a16="http://schemas.microsoft.com/office/drawing/2014/main" id="{E77E79B6-8463-42B7-932E-EB11C8F48407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7440339" y="4402396"/>
                <a:ext cx="3897397" cy="3174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0" lvl="0" algn="l" defTabSz="685800" eaLnBrk="1" fontAlgn="auto" latinLnBrk="0" hangingPunct="1">
                  <a:lnSpc>
                    <a:spcPct val="110000"/>
                  </a:lnSpc>
                  <a:spcBef>
                    <a:spcPts val="750"/>
                  </a:spcBef>
                  <a:spcAft>
                    <a:spcPts val="0"/>
                  </a:spcAft>
                  <a:buClr>
                    <a:schemeClr val="tx1"/>
                  </a:buClr>
                  <a:buSzTx/>
                  <a:tabLst/>
                  <a:defRPr/>
                </a:pPr>
                <a:r>
                  <a:rPr kumimoji="0" lang="ru-RU" sz="14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ea typeface="+mj-ea"/>
                    <a:cs typeface="+mj-cs"/>
                  </a:rPr>
                  <a:t>пополняемую базу знаний.</a:t>
                </a:r>
              </a:p>
            </p:txBody>
          </p:sp>
        </p:grpSp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CD923EB1-CC6D-437A-81D7-1CCE9902FD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1124804" y="3117843"/>
              <a:ext cx="497363" cy="416709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B7EE28E3-56BE-4837-89D1-F474C2D8C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6571366" y="4179816"/>
              <a:ext cx="434663" cy="511368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61A8C0E1-4C91-4DB7-8DC4-2FE5E3427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>
              <a:off x="6493236" y="2021965"/>
              <a:ext cx="553367" cy="445100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652C941B-618F-43C9-BB9A-9BBFA3138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p:blipFill>
          <p:spPr>
            <a:xfrm>
              <a:off x="6493236" y="3125262"/>
              <a:ext cx="512793" cy="429315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8F772AD7-30DB-4B11-B122-F0BF67C32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p:blipFill>
          <p:spPr>
            <a:xfrm>
              <a:off x="1122583" y="4334165"/>
              <a:ext cx="551143" cy="288097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A7FB59B1-C2E2-4CF2-84C4-1D4121FA7F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p:blipFill>
          <p:spPr>
            <a:xfrm>
              <a:off x="1218454" y="5303747"/>
              <a:ext cx="359401" cy="443966"/>
            </a:xfrm>
            <a:prstGeom prst="rect">
              <a:avLst/>
            </a:prstGeom>
          </p:spPr>
        </p:pic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32DFEBEF-8FE4-4372-8723-6030214679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p:blipFill>
          <p:spPr>
            <a:xfrm>
              <a:off x="1113738" y="1997903"/>
              <a:ext cx="499584" cy="4887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9518225"/>
      </p:ext>
    </p:extLst>
  </p:cSld>
  <p:clrMapOvr>
    <a:masterClrMapping/>
  </p:clrMapOvr>
  <p:transition spd="med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DE85232-76E4-4FF1-B936-EBB4E221452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t="22791" b="4573"/>
          <a:stretch/>
        </p:blipFill>
        <p:spPr bwMode="auto">
          <a:xfrm>
            <a:off x="1557650" y="-12657"/>
            <a:ext cx="10634350" cy="5150256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95804A11-38A7-46D0-BB5C-51A357F5C747}"/>
              </a:ext>
            </a:extLst>
          </p:cNvPr>
          <p:cNvGrpSpPr/>
          <p:nvPr/>
        </p:nvGrpSpPr>
        <p:grpSpPr bwMode="auto">
          <a:xfrm>
            <a:off x="-8708" y="-12657"/>
            <a:ext cx="12231188" cy="6879366"/>
            <a:chOff x="-8708" y="-12657"/>
            <a:chExt cx="12231188" cy="6879366"/>
          </a:xfrm>
        </p:grpSpPr>
        <p:sp>
          <p:nvSpPr>
            <p:cNvPr id="4" name="Прямоугольник 20">
              <a:extLst>
                <a:ext uri="{FF2B5EF4-FFF2-40B4-BE49-F238E27FC236}">
                  <a16:creationId xmlns:a16="http://schemas.microsoft.com/office/drawing/2014/main" id="{87688EA1-0972-42AC-B0B8-664C5219E62F}"/>
                </a:ext>
              </a:extLst>
            </p:cNvPr>
            <p:cNvSpPr/>
            <p:nvPr/>
          </p:nvSpPr>
          <p:spPr bwMode="auto">
            <a:xfrm rot="16199999">
              <a:off x="-470926" y="453807"/>
              <a:ext cx="3966090" cy="3041653"/>
            </a:xfrm>
            <a:custGeom>
              <a:avLst/>
              <a:gdLst>
                <a:gd name="connsiteX0" fmla="*/ 0 w 1846217"/>
                <a:gd name="connsiteY0" fmla="*/ 0 h 3429000"/>
                <a:gd name="connsiteX1" fmla="*/ 1846217 w 1846217"/>
                <a:gd name="connsiteY1" fmla="*/ 0 h 3429000"/>
                <a:gd name="connsiteX2" fmla="*/ 1846217 w 1846217"/>
                <a:gd name="connsiteY2" fmla="*/ 3429000 h 3429000"/>
                <a:gd name="connsiteX3" fmla="*/ 0 w 1846217"/>
                <a:gd name="connsiteY3" fmla="*/ 3429000 h 3429000"/>
                <a:gd name="connsiteX4" fmla="*/ 0 w 1846217"/>
                <a:gd name="connsiteY4" fmla="*/ 0 h 3429000"/>
                <a:gd name="connsiteX0" fmla="*/ 0 w 1846217"/>
                <a:gd name="connsiteY0" fmla="*/ 0 h 3429000"/>
                <a:gd name="connsiteX1" fmla="*/ 1846217 w 1846217"/>
                <a:gd name="connsiteY1" fmla="*/ 0 h 3429000"/>
                <a:gd name="connsiteX2" fmla="*/ 1837508 w 1846217"/>
                <a:gd name="connsiteY2" fmla="*/ 1270000 h 3429000"/>
                <a:gd name="connsiteX3" fmla="*/ 1846217 w 1846217"/>
                <a:gd name="connsiteY3" fmla="*/ 3429000 h 3429000"/>
                <a:gd name="connsiteX4" fmla="*/ 0 w 1846217"/>
                <a:gd name="connsiteY4" fmla="*/ 3429000 h 3429000"/>
                <a:gd name="connsiteX5" fmla="*/ 0 w 1846217"/>
                <a:gd name="connsiteY5" fmla="*/ 0 h 3429000"/>
                <a:gd name="connsiteX0" fmla="*/ 0 w 1846217"/>
                <a:gd name="connsiteY0" fmla="*/ 0 h 3429000"/>
                <a:gd name="connsiteX1" fmla="*/ 1846217 w 1846217"/>
                <a:gd name="connsiteY1" fmla="*/ 0 h 3429000"/>
                <a:gd name="connsiteX2" fmla="*/ 1837508 w 1846217"/>
                <a:gd name="connsiteY2" fmla="*/ 1270000 h 3429000"/>
                <a:gd name="connsiteX3" fmla="*/ 1211217 w 1846217"/>
                <a:gd name="connsiteY3" fmla="*/ 2971800 h 3429000"/>
                <a:gd name="connsiteX4" fmla="*/ 0 w 1846217"/>
                <a:gd name="connsiteY4" fmla="*/ 3429000 h 3429000"/>
                <a:gd name="connsiteX5" fmla="*/ 0 w 1846217"/>
                <a:gd name="connsiteY5" fmla="*/ 0 h 3429000"/>
                <a:gd name="connsiteX0" fmla="*/ 0 w 1837508"/>
                <a:gd name="connsiteY0" fmla="*/ 0 h 3429000"/>
                <a:gd name="connsiteX1" fmla="*/ 1376317 w 1837508"/>
                <a:gd name="connsiteY1" fmla="*/ 0 h 3429000"/>
                <a:gd name="connsiteX2" fmla="*/ 1837508 w 1837508"/>
                <a:gd name="connsiteY2" fmla="*/ 1270000 h 3429000"/>
                <a:gd name="connsiteX3" fmla="*/ 1211217 w 1837508"/>
                <a:gd name="connsiteY3" fmla="*/ 2971800 h 3429000"/>
                <a:gd name="connsiteX4" fmla="*/ 0 w 1837508"/>
                <a:gd name="connsiteY4" fmla="*/ 3429000 h 3429000"/>
                <a:gd name="connsiteX5" fmla="*/ 0 w 1837508"/>
                <a:gd name="connsiteY5" fmla="*/ 0 h 3429000"/>
                <a:gd name="connsiteX0" fmla="*/ 0 w 2015308"/>
                <a:gd name="connsiteY0" fmla="*/ 0 h 3429000"/>
                <a:gd name="connsiteX1" fmla="*/ 1376317 w 2015308"/>
                <a:gd name="connsiteY1" fmla="*/ 0 h 3429000"/>
                <a:gd name="connsiteX2" fmla="*/ 2015308 w 2015308"/>
                <a:gd name="connsiteY2" fmla="*/ 590550 h 3429000"/>
                <a:gd name="connsiteX3" fmla="*/ 1211217 w 2015308"/>
                <a:gd name="connsiteY3" fmla="*/ 2971800 h 3429000"/>
                <a:gd name="connsiteX4" fmla="*/ 0 w 2015308"/>
                <a:gd name="connsiteY4" fmla="*/ 3429000 h 3429000"/>
                <a:gd name="connsiteX5" fmla="*/ 0 w 2015308"/>
                <a:gd name="connsiteY5" fmla="*/ 0 h 3429000"/>
                <a:gd name="connsiteX0" fmla="*/ 0 w 2066108"/>
                <a:gd name="connsiteY0" fmla="*/ 0 h 3429000"/>
                <a:gd name="connsiteX1" fmla="*/ 1376317 w 2066108"/>
                <a:gd name="connsiteY1" fmla="*/ 0 h 3429000"/>
                <a:gd name="connsiteX2" fmla="*/ 2066108 w 2066108"/>
                <a:gd name="connsiteY2" fmla="*/ 679450 h 3429000"/>
                <a:gd name="connsiteX3" fmla="*/ 1211217 w 2066108"/>
                <a:gd name="connsiteY3" fmla="*/ 2971800 h 3429000"/>
                <a:gd name="connsiteX4" fmla="*/ 0 w 2066108"/>
                <a:gd name="connsiteY4" fmla="*/ 3429000 h 3429000"/>
                <a:gd name="connsiteX5" fmla="*/ 0 w 2066108"/>
                <a:gd name="connsiteY5" fmla="*/ 0 h 3429000"/>
                <a:gd name="connsiteX0" fmla="*/ 0 w 2066108"/>
                <a:gd name="connsiteY0" fmla="*/ 0 h 3429000"/>
                <a:gd name="connsiteX1" fmla="*/ 1376317 w 2066108"/>
                <a:gd name="connsiteY1" fmla="*/ 0 h 3429000"/>
                <a:gd name="connsiteX2" fmla="*/ 2066108 w 2066108"/>
                <a:gd name="connsiteY2" fmla="*/ 679450 h 3429000"/>
                <a:gd name="connsiteX3" fmla="*/ 1852567 w 2066108"/>
                <a:gd name="connsiteY3" fmla="*/ 2368550 h 3429000"/>
                <a:gd name="connsiteX4" fmla="*/ 0 w 2066108"/>
                <a:gd name="connsiteY4" fmla="*/ 3429000 h 3429000"/>
                <a:gd name="connsiteX5" fmla="*/ 0 w 2066108"/>
                <a:gd name="connsiteY5" fmla="*/ 0 h 3429000"/>
                <a:gd name="connsiteX0" fmla="*/ 0 w 2104208"/>
                <a:gd name="connsiteY0" fmla="*/ 0 h 3429000"/>
                <a:gd name="connsiteX1" fmla="*/ 1376317 w 2104208"/>
                <a:gd name="connsiteY1" fmla="*/ 0 h 3429000"/>
                <a:gd name="connsiteX2" fmla="*/ 2104208 w 2104208"/>
                <a:gd name="connsiteY2" fmla="*/ 539750 h 3429000"/>
                <a:gd name="connsiteX3" fmla="*/ 1852567 w 2104208"/>
                <a:gd name="connsiteY3" fmla="*/ 2368550 h 3429000"/>
                <a:gd name="connsiteX4" fmla="*/ 0 w 2104208"/>
                <a:gd name="connsiteY4" fmla="*/ 3429000 h 3429000"/>
                <a:gd name="connsiteX5" fmla="*/ 0 w 2104208"/>
                <a:gd name="connsiteY5" fmla="*/ 0 h 3429000"/>
                <a:gd name="connsiteX0" fmla="*/ 0 w 2002608"/>
                <a:gd name="connsiteY0" fmla="*/ 0 h 3429000"/>
                <a:gd name="connsiteX1" fmla="*/ 1376317 w 2002608"/>
                <a:gd name="connsiteY1" fmla="*/ 0 h 3429000"/>
                <a:gd name="connsiteX2" fmla="*/ 2002608 w 2002608"/>
                <a:gd name="connsiteY2" fmla="*/ 704850 h 3429000"/>
                <a:gd name="connsiteX3" fmla="*/ 1852567 w 2002608"/>
                <a:gd name="connsiteY3" fmla="*/ 2368550 h 3429000"/>
                <a:gd name="connsiteX4" fmla="*/ 0 w 2002608"/>
                <a:gd name="connsiteY4" fmla="*/ 3429000 h 3429000"/>
                <a:gd name="connsiteX5" fmla="*/ 0 w 2002608"/>
                <a:gd name="connsiteY5" fmla="*/ 0 h 3429000"/>
                <a:gd name="connsiteX0" fmla="*/ 0 w 3154317"/>
                <a:gd name="connsiteY0" fmla="*/ 0 h 3429000"/>
                <a:gd name="connsiteX1" fmla="*/ 3154317 w 3154317"/>
                <a:gd name="connsiteY1" fmla="*/ 6350 h 3429000"/>
                <a:gd name="connsiteX2" fmla="*/ 2002608 w 3154317"/>
                <a:gd name="connsiteY2" fmla="*/ 704850 h 3429000"/>
                <a:gd name="connsiteX3" fmla="*/ 1852567 w 3154317"/>
                <a:gd name="connsiteY3" fmla="*/ 2368550 h 3429000"/>
                <a:gd name="connsiteX4" fmla="*/ 0 w 3154317"/>
                <a:gd name="connsiteY4" fmla="*/ 3429000 h 3429000"/>
                <a:gd name="connsiteX5" fmla="*/ 0 w 3154317"/>
                <a:gd name="connsiteY5" fmla="*/ 0 h 3429000"/>
                <a:gd name="connsiteX0" fmla="*/ 0 w 3154317"/>
                <a:gd name="connsiteY0" fmla="*/ 0 h 3429000"/>
                <a:gd name="connsiteX1" fmla="*/ 3154317 w 3154317"/>
                <a:gd name="connsiteY1" fmla="*/ 6350 h 3429000"/>
                <a:gd name="connsiteX2" fmla="*/ 2917007 w 3154317"/>
                <a:gd name="connsiteY2" fmla="*/ 1631950 h 3429000"/>
                <a:gd name="connsiteX3" fmla="*/ 1852567 w 3154317"/>
                <a:gd name="connsiteY3" fmla="*/ 2368550 h 3429000"/>
                <a:gd name="connsiteX4" fmla="*/ 0 w 3154317"/>
                <a:gd name="connsiteY4" fmla="*/ 3429000 h 3429000"/>
                <a:gd name="connsiteX5" fmla="*/ 0 w 3154317"/>
                <a:gd name="connsiteY5" fmla="*/ 0 h 3429000"/>
                <a:gd name="connsiteX0" fmla="*/ 0 w 3171007"/>
                <a:gd name="connsiteY0" fmla="*/ 0 h 3429000"/>
                <a:gd name="connsiteX1" fmla="*/ 3154317 w 3171007"/>
                <a:gd name="connsiteY1" fmla="*/ 6350 h 3429000"/>
                <a:gd name="connsiteX2" fmla="*/ 3171007 w 3171007"/>
                <a:gd name="connsiteY2" fmla="*/ 1771650 h 3429000"/>
                <a:gd name="connsiteX3" fmla="*/ 1852567 w 3171007"/>
                <a:gd name="connsiteY3" fmla="*/ 2368550 h 3429000"/>
                <a:gd name="connsiteX4" fmla="*/ 0 w 3171007"/>
                <a:gd name="connsiteY4" fmla="*/ 3429000 h 3429000"/>
                <a:gd name="connsiteX5" fmla="*/ 0 w 3171007"/>
                <a:gd name="connsiteY5" fmla="*/ 0 h 3429000"/>
                <a:gd name="connsiteX0" fmla="*/ 0 w 3171007"/>
                <a:gd name="connsiteY0" fmla="*/ 0 h 3429000"/>
                <a:gd name="connsiteX1" fmla="*/ 3154317 w 3171007"/>
                <a:gd name="connsiteY1" fmla="*/ 6350 h 3429000"/>
                <a:gd name="connsiteX2" fmla="*/ 3171007 w 3171007"/>
                <a:gd name="connsiteY2" fmla="*/ 1771650 h 3429000"/>
                <a:gd name="connsiteX3" fmla="*/ 2017667 w 3171007"/>
                <a:gd name="connsiteY3" fmla="*/ 2736853 h 3429000"/>
                <a:gd name="connsiteX4" fmla="*/ 0 w 3171007"/>
                <a:gd name="connsiteY4" fmla="*/ 3429000 h 3429000"/>
                <a:gd name="connsiteX5" fmla="*/ 0 w 3171007"/>
                <a:gd name="connsiteY5" fmla="*/ 0 h 3429000"/>
                <a:gd name="connsiteX0" fmla="*/ 0 w 3177357"/>
                <a:gd name="connsiteY0" fmla="*/ 0 h 3429000"/>
                <a:gd name="connsiteX1" fmla="*/ 3154317 w 3177357"/>
                <a:gd name="connsiteY1" fmla="*/ 6350 h 3429000"/>
                <a:gd name="connsiteX2" fmla="*/ 3177357 w 3177357"/>
                <a:gd name="connsiteY2" fmla="*/ 1536700 h 3429000"/>
                <a:gd name="connsiteX3" fmla="*/ 2017667 w 3177357"/>
                <a:gd name="connsiteY3" fmla="*/ 2736853 h 3429000"/>
                <a:gd name="connsiteX4" fmla="*/ 0 w 3177357"/>
                <a:gd name="connsiteY4" fmla="*/ 3429000 h 3429000"/>
                <a:gd name="connsiteX5" fmla="*/ 0 w 3177357"/>
                <a:gd name="connsiteY5" fmla="*/ 0 h 3429000"/>
                <a:gd name="connsiteX0" fmla="*/ 0 w 3177357"/>
                <a:gd name="connsiteY0" fmla="*/ 0 h 2927353"/>
                <a:gd name="connsiteX1" fmla="*/ 3154317 w 3177357"/>
                <a:gd name="connsiteY1" fmla="*/ 6350 h 2927353"/>
                <a:gd name="connsiteX2" fmla="*/ 3177357 w 3177357"/>
                <a:gd name="connsiteY2" fmla="*/ 1536700 h 2927353"/>
                <a:gd name="connsiteX3" fmla="*/ 2017667 w 3177357"/>
                <a:gd name="connsiteY3" fmla="*/ 2736853 h 2927353"/>
                <a:gd name="connsiteX4" fmla="*/ 44450 w 3177357"/>
                <a:gd name="connsiteY4" fmla="*/ 2927353 h 2927353"/>
                <a:gd name="connsiteX5" fmla="*/ 0 w 3177357"/>
                <a:gd name="connsiteY5" fmla="*/ 0 h 2927353"/>
                <a:gd name="connsiteX0" fmla="*/ 0 w 3177357"/>
                <a:gd name="connsiteY0" fmla="*/ 0 h 2927353"/>
                <a:gd name="connsiteX1" fmla="*/ 3154317 w 3177357"/>
                <a:gd name="connsiteY1" fmla="*/ 6350 h 2927353"/>
                <a:gd name="connsiteX2" fmla="*/ 3177357 w 3177357"/>
                <a:gd name="connsiteY2" fmla="*/ 1371600 h 2927353"/>
                <a:gd name="connsiteX3" fmla="*/ 2017667 w 3177357"/>
                <a:gd name="connsiteY3" fmla="*/ 2736853 h 2927353"/>
                <a:gd name="connsiteX4" fmla="*/ 44450 w 3177357"/>
                <a:gd name="connsiteY4" fmla="*/ 2927353 h 2927353"/>
                <a:gd name="connsiteX5" fmla="*/ 0 w 3177357"/>
                <a:gd name="connsiteY5" fmla="*/ 0 h 2927353"/>
                <a:gd name="connsiteX0" fmla="*/ 0 w 3177357"/>
                <a:gd name="connsiteY0" fmla="*/ 0 h 2927353"/>
                <a:gd name="connsiteX1" fmla="*/ 3160667 w 3177357"/>
                <a:gd name="connsiteY1" fmla="*/ 0 h 2927353"/>
                <a:gd name="connsiteX2" fmla="*/ 3177357 w 3177357"/>
                <a:gd name="connsiteY2" fmla="*/ 1371600 h 2927353"/>
                <a:gd name="connsiteX3" fmla="*/ 2017667 w 3177357"/>
                <a:gd name="connsiteY3" fmla="*/ 2736853 h 2927353"/>
                <a:gd name="connsiteX4" fmla="*/ 44450 w 3177357"/>
                <a:gd name="connsiteY4" fmla="*/ 2927353 h 2927353"/>
                <a:gd name="connsiteX5" fmla="*/ 0 w 3177357"/>
                <a:gd name="connsiteY5" fmla="*/ 0 h 2927353"/>
                <a:gd name="connsiteX0" fmla="*/ 0 w 3160667"/>
                <a:gd name="connsiteY0" fmla="*/ 0 h 2927353"/>
                <a:gd name="connsiteX1" fmla="*/ 3160667 w 3160667"/>
                <a:gd name="connsiteY1" fmla="*/ 0 h 2927353"/>
                <a:gd name="connsiteX2" fmla="*/ 3158307 w 3160667"/>
                <a:gd name="connsiteY2" fmla="*/ 1041400 h 2927353"/>
                <a:gd name="connsiteX3" fmla="*/ 2017667 w 3160667"/>
                <a:gd name="connsiteY3" fmla="*/ 2736853 h 2927353"/>
                <a:gd name="connsiteX4" fmla="*/ 44450 w 3160667"/>
                <a:gd name="connsiteY4" fmla="*/ 2927353 h 2927353"/>
                <a:gd name="connsiteX5" fmla="*/ 0 w 3160667"/>
                <a:gd name="connsiteY5" fmla="*/ 0 h 2927353"/>
                <a:gd name="connsiteX0" fmla="*/ 0 w 3160667"/>
                <a:gd name="connsiteY0" fmla="*/ 0 h 2927353"/>
                <a:gd name="connsiteX1" fmla="*/ 3160667 w 3160667"/>
                <a:gd name="connsiteY1" fmla="*/ 0 h 2927353"/>
                <a:gd name="connsiteX2" fmla="*/ 3158307 w 3160667"/>
                <a:gd name="connsiteY2" fmla="*/ 971550 h 2927353"/>
                <a:gd name="connsiteX3" fmla="*/ 2017667 w 3160667"/>
                <a:gd name="connsiteY3" fmla="*/ 2736853 h 2927353"/>
                <a:gd name="connsiteX4" fmla="*/ 44450 w 3160667"/>
                <a:gd name="connsiteY4" fmla="*/ 2927353 h 2927353"/>
                <a:gd name="connsiteX5" fmla="*/ 0 w 3160667"/>
                <a:gd name="connsiteY5" fmla="*/ 0 h 2927353"/>
                <a:gd name="connsiteX0" fmla="*/ 0 w 3160667"/>
                <a:gd name="connsiteY0" fmla="*/ 0 h 2927353"/>
                <a:gd name="connsiteX1" fmla="*/ 3160667 w 3160667"/>
                <a:gd name="connsiteY1" fmla="*/ 0 h 2927353"/>
                <a:gd name="connsiteX2" fmla="*/ 3158307 w 3160667"/>
                <a:gd name="connsiteY2" fmla="*/ 1574800 h 2927353"/>
                <a:gd name="connsiteX3" fmla="*/ 2017667 w 3160667"/>
                <a:gd name="connsiteY3" fmla="*/ 2736853 h 2927353"/>
                <a:gd name="connsiteX4" fmla="*/ 44450 w 3160667"/>
                <a:gd name="connsiteY4" fmla="*/ 2927353 h 2927353"/>
                <a:gd name="connsiteX5" fmla="*/ 0 w 3160667"/>
                <a:gd name="connsiteY5" fmla="*/ 0 h 2927353"/>
                <a:gd name="connsiteX0" fmla="*/ 0 w 3160667"/>
                <a:gd name="connsiteY0" fmla="*/ 0 h 2927353"/>
                <a:gd name="connsiteX1" fmla="*/ 3160667 w 3160667"/>
                <a:gd name="connsiteY1" fmla="*/ 0 h 2927353"/>
                <a:gd name="connsiteX2" fmla="*/ 3158307 w 3160667"/>
                <a:gd name="connsiteY2" fmla="*/ 1574800 h 2927353"/>
                <a:gd name="connsiteX3" fmla="*/ 1198517 w 3160667"/>
                <a:gd name="connsiteY3" fmla="*/ 2393953 h 2927353"/>
                <a:gd name="connsiteX4" fmla="*/ 44450 w 3160667"/>
                <a:gd name="connsiteY4" fmla="*/ 2927353 h 2927353"/>
                <a:gd name="connsiteX5" fmla="*/ 0 w 3160667"/>
                <a:gd name="connsiteY5" fmla="*/ 0 h 2927353"/>
                <a:gd name="connsiteX0" fmla="*/ 0 w 3968387"/>
                <a:gd name="connsiteY0" fmla="*/ 0 h 3041653"/>
                <a:gd name="connsiteX1" fmla="*/ 3968387 w 3968387"/>
                <a:gd name="connsiteY1" fmla="*/ 114300 h 3041653"/>
                <a:gd name="connsiteX2" fmla="*/ 3966027 w 3968387"/>
                <a:gd name="connsiteY2" fmla="*/ 1689100 h 3041653"/>
                <a:gd name="connsiteX3" fmla="*/ 2006237 w 3968387"/>
                <a:gd name="connsiteY3" fmla="*/ 2508253 h 3041653"/>
                <a:gd name="connsiteX4" fmla="*/ 852170 w 3968387"/>
                <a:gd name="connsiteY4" fmla="*/ 3041653 h 3041653"/>
                <a:gd name="connsiteX5" fmla="*/ 0 w 3968387"/>
                <a:gd name="connsiteY5" fmla="*/ 0 h 3041653"/>
                <a:gd name="connsiteX0" fmla="*/ 0 w 3976007"/>
                <a:gd name="connsiteY0" fmla="*/ 0 h 3041653"/>
                <a:gd name="connsiteX1" fmla="*/ 3976007 w 3976007"/>
                <a:gd name="connsiteY1" fmla="*/ 15240 h 3041653"/>
                <a:gd name="connsiteX2" fmla="*/ 3966027 w 3976007"/>
                <a:gd name="connsiteY2" fmla="*/ 1689100 h 3041653"/>
                <a:gd name="connsiteX3" fmla="*/ 2006237 w 3976007"/>
                <a:gd name="connsiteY3" fmla="*/ 2508253 h 3041653"/>
                <a:gd name="connsiteX4" fmla="*/ 852170 w 3976007"/>
                <a:gd name="connsiteY4" fmla="*/ 3041653 h 3041653"/>
                <a:gd name="connsiteX5" fmla="*/ 0 w 3976007"/>
                <a:gd name="connsiteY5" fmla="*/ 0 h 3041653"/>
                <a:gd name="connsiteX0" fmla="*/ 0 w 3966090"/>
                <a:gd name="connsiteY0" fmla="*/ 0 h 3041653"/>
                <a:gd name="connsiteX1" fmla="*/ 3960767 w 3966090"/>
                <a:gd name="connsiteY1" fmla="*/ 7620 h 3041653"/>
                <a:gd name="connsiteX2" fmla="*/ 3966027 w 3966090"/>
                <a:gd name="connsiteY2" fmla="*/ 1689100 h 3041653"/>
                <a:gd name="connsiteX3" fmla="*/ 2006237 w 3966090"/>
                <a:gd name="connsiteY3" fmla="*/ 2508253 h 3041653"/>
                <a:gd name="connsiteX4" fmla="*/ 852170 w 3966090"/>
                <a:gd name="connsiteY4" fmla="*/ 3041653 h 3041653"/>
                <a:gd name="connsiteX5" fmla="*/ 0 w 3966090"/>
                <a:gd name="connsiteY5" fmla="*/ 0 h 3041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66090" h="3041653" extrusionOk="0">
                  <a:moveTo>
                    <a:pt x="0" y="0"/>
                  </a:moveTo>
                  <a:lnTo>
                    <a:pt x="3960767" y="7620"/>
                  </a:lnTo>
                  <a:cubicBezTo>
                    <a:pt x="3959980" y="354753"/>
                    <a:pt x="3966814" y="1341967"/>
                    <a:pt x="3966027" y="1689100"/>
                  </a:cubicBezTo>
                  <a:lnTo>
                    <a:pt x="2006237" y="2508253"/>
                  </a:lnTo>
                  <a:lnTo>
                    <a:pt x="852170" y="3041653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23000">
                  <a:schemeClr val="tx2"/>
                </a:gs>
                <a:gs pos="100000">
                  <a:schemeClr val="accent3">
                    <a:lumMod val="75000"/>
                  </a:schemeClr>
                </a:gs>
              </a:gsLst>
              <a:lin ang="7200000" scaled="0"/>
            </a:gradFill>
            <a:ln>
              <a:noFill/>
            </a:ln>
            <a:effectLst>
              <a:outerShdw blurRad="190500" dist="12700" dir="16200000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5" name="Прямоугольник 15">
              <a:extLst>
                <a:ext uri="{FF2B5EF4-FFF2-40B4-BE49-F238E27FC236}">
                  <a16:creationId xmlns:a16="http://schemas.microsoft.com/office/drawing/2014/main" id="{1EB37D00-E600-467C-B626-E9F907A33711}"/>
                </a:ext>
              </a:extLst>
            </p:cNvPr>
            <p:cNvSpPr/>
            <p:nvPr/>
          </p:nvSpPr>
          <p:spPr bwMode="auto">
            <a:xfrm>
              <a:off x="-8708" y="1977935"/>
              <a:ext cx="12231188" cy="4888774"/>
            </a:xfrm>
            <a:custGeom>
              <a:avLst/>
              <a:gdLst>
                <a:gd name="connsiteX0" fmla="*/ 0 w 9144000"/>
                <a:gd name="connsiteY0" fmla="*/ 0 h 4924697"/>
                <a:gd name="connsiteX1" fmla="*/ 9144000 w 9144000"/>
                <a:gd name="connsiteY1" fmla="*/ 0 h 4924697"/>
                <a:gd name="connsiteX2" fmla="*/ 9144000 w 9144000"/>
                <a:gd name="connsiteY2" fmla="*/ 4924697 h 4924697"/>
                <a:gd name="connsiteX3" fmla="*/ 0 w 9144000"/>
                <a:gd name="connsiteY3" fmla="*/ 4924697 h 4924697"/>
                <a:gd name="connsiteX4" fmla="*/ 0 w 9144000"/>
                <a:gd name="connsiteY4" fmla="*/ 0 h 4924697"/>
                <a:gd name="connsiteX0" fmla="*/ 0 w 9144000"/>
                <a:gd name="connsiteY0" fmla="*/ 17417 h 4942114"/>
                <a:gd name="connsiteX1" fmla="*/ 2368731 w 9144000"/>
                <a:gd name="connsiteY1" fmla="*/ 0 h 4942114"/>
                <a:gd name="connsiteX2" fmla="*/ 9144000 w 9144000"/>
                <a:gd name="connsiteY2" fmla="*/ 17417 h 4942114"/>
                <a:gd name="connsiteX3" fmla="*/ 9144000 w 9144000"/>
                <a:gd name="connsiteY3" fmla="*/ 4942114 h 4942114"/>
                <a:gd name="connsiteX4" fmla="*/ 0 w 9144000"/>
                <a:gd name="connsiteY4" fmla="*/ 4942114 h 4942114"/>
                <a:gd name="connsiteX5" fmla="*/ 0 w 9144000"/>
                <a:gd name="connsiteY5" fmla="*/ 17417 h 4942114"/>
                <a:gd name="connsiteX0" fmla="*/ 0 w 9152708"/>
                <a:gd name="connsiteY0" fmla="*/ 1236617 h 4942114"/>
                <a:gd name="connsiteX1" fmla="*/ 2377439 w 9152708"/>
                <a:gd name="connsiteY1" fmla="*/ 0 h 4942114"/>
                <a:gd name="connsiteX2" fmla="*/ 9152708 w 9152708"/>
                <a:gd name="connsiteY2" fmla="*/ 17417 h 4942114"/>
                <a:gd name="connsiteX3" fmla="*/ 9152708 w 9152708"/>
                <a:gd name="connsiteY3" fmla="*/ 4942114 h 4942114"/>
                <a:gd name="connsiteX4" fmla="*/ 8708 w 9152708"/>
                <a:gd name="connsiteY4" fmla="*/ 4942114 h 4942114"/>
                <a:gd name="connsiteX5" fmla="*/ 0 w 9152708"/>
                <a:gd name="connsiteY5" fmla="*/ 1236617 h 4942114"/>
                <a:gd name="connsiteX0" fmla="*/ 0 w 9152708"/>
                <a:gd name="connsiteY0" fmla="*/ 1236617 h 4942114"/>
                <a:gd name="connsiteX1" fmla="*/ 2377439 w 9152708"/>
                <a:gd name="connsiteY1" fmla="*/ 0 h 4942114"/>
                <a:gd name="connsiteX2" fmla="*/ 9152708 w 9152708"/>
                <a:gd name="connsiteY2" fmla="*/ 2316480 h 4942114"/>
                <a:gd name="connsiteX3" fmla="*/ 9152708 w 9152708"/>
                <a:gd name="connsiteY3" fmla="*/ 4942114 h 4942114"/>
                <a:gd name="connsiteX4" fmla="*/ 8708 w 9152708"/>
                <a:gd name="connsiteY4" fmla="*/ 4942114 h 4942114"/>
                <a:gd name="connsiteX5" fmla="*/ 0 w 9152708"/>
                <a:gd name="connsiteY5" fmla="*/ 1236617 h 4942114"/>
                <a:gd name="connsiteX0" fmla="*/ 0 w 10676708"/>
                <a:gd name="connsiteY0" fmla="*/ 2006237 h 4942114"/>
                <a:gd name="connsiteX1" fmla="*/ 3901439 w 10676708"/>
                <a:gd name="connsiteY1" fmla="*/ 0 h 4942114"/>
                <a:gd name="connsiteX2" fmla="*/ 10676708 w 10676708"/>
                <a:gd name="connsiteY2" fmla="*/ 2316480 h 4942114"/>
                <a:gd name="connsiteX3" fmla="*/ 10676708 w 10676708"/>
                <a:gd name="connsiteY3" fmla="*/ 4942114 h 4942114"/>
                <a:gd name="connsiteX4" fmla="*/ 1532708 w 10676708"/>
                <a:gd name="connsiteY4" fmla="*/ 4942114 h 4942114"/>
                <a:gd name="connsiteX5" fmla="*/ 0 w 10676708"/>
                <a:gd name="connsiteY5" fmla="*/ 2006237 h 4942114"/>
                <a:gd name="connsiteX0" fmla="*/ 0 w 10676708"/>
                <a:gd name="connsiteY0" fmla="*/ 2006237 h 4942114"/>
                <a:gd name="connsiteX1" fmla="*/ 3901439 w 10676708"/>
                <a:gd name="connsiteY1" fmla="*/ 0 h 4942114"/>
                <a:gd name="connsiteX2" fmla="*/ 10676708 w 10676708"/>
                <a:gd name="connsiteY2" fmla="*/ 2316480 h 4942114"/>
                <a:gd name="connsiteX3" fmla="*/ 10676708 w 10676708"/>
                <a:gd name="connsiteY3" fmla="*/ 4942114 h 4942114"/>
                <a:gd name="connsiteX4" fmla="*/ 8708 w 10676708"/>
                <a:gd name="connsiteY4" fmla="*/ 4926874 h 4942114"/>
                <a:gd name="connsiteX5" fmla="*/ 0 w 10676708"/>
                <a:gd name="connsiteY5" fmla="*/ 2006237 h 4942114"/>
                <a:gd name="connsiteX0" fmla="*/ 0 w 10676708"/>
                <a:gd name="connsiteY0" fmla="*/ 1952897 h 4888774"/>
                <a:gd name="connsiteX1" fmla="*/ 2506979 w 10676708"/>
                <a:gd name="connsiteY1" fmla="*/ 0 h 4888774"/>
                <a:gd name="connsiteX2" fmla="*/ 10676708 w 10676708"/>
                <a:gd name="connsiteY2" fmla="*/ 2263140 h 4888774"/>
                <a:gd name="connsiteX3" fmla="*/ 10676708 w 10676708"/>
                <a:gd name="connsiteY3" fmla="*/ 4888774 h 4888774"/>
                <a:gd name="connsiteX4" fmla="*/ 8708 w 10676708"/>
                <a:gd name="connsiteY4" fmla="*/ 4873534 h 4888774"/>
                <a:gd name="connsiteX5" fmla="*/ 0 w 10676708"/>
                <a:gd name="connsiteY5" fmla="*/ 1952897 h 4888774"/>
                <a:gd name="connsiteX0" fmla="*/ 0 w 12231188"/>
                <a:gd name="connsiteY0" fmla="*/ 1952897 h 4888774"/>
                <a:gd name="connsiteX1" fmla="*/ 2506979 w 12231188"/>
                <a:gd name="connsiteY1" fmla="*/ 0 h 4888774"/>
                <a:gd name="connsiteX2" fmla="*/ 10676708 w 12231188"/>
                <a:gd name="connsiteY2" fmla="*/ 2263140 h 4888774"/>
                <a:gd name="connsiteX3" fmla="*/ 12231188 w 12231188"/>
                <a:gd name="connsiteY3" fmla="*/ 4888774 h 4888774"/>
                <a:gd name="connsiteX4" fmla="*/ 8708 w 12231188"/>
                <a:gd name="connsiteY4" fmla="*/ 4873534 h 4888774"/>
                <a:gd name="connsiteX5" fmla="*/ 0 w 12231188"/>
                <a:gd name="connsiteY5" fmla="*/ 1952897 h 4888774"/>
                <a:gd name="connsiteX0" fmla="*/ 0 w 12231188"/>
                <a:gd name="connsiteY0" fmla="*/ 1952897 h 4888774"/>
                <a:gd name="connsiteX1" fmla="*/ 2506979 w 12231188"/>
                <a:gd name="connsiteY1" fmla="*/ 0 h 4888774"/>
                <a:gd name="connsiteX2" fmla="*/ 12190548 w 12231188"/>
                <a:gd name="connsiteY2" fmla="*/ 2700020 h 4888774"/>
                <a:gd name="connsiteX3" fmla="*/ 12231188 w 12231188"/>
                <a:gd name="connsiteY3" fmla="*/ 4888774 h 4888774"/>
                <a:gd name="connsiteX4" fmla="*/ 8708 w 12231188"/>
                <a:gd name="connsiteY4" fmla="*/ 4873534 h 4888774"/>
                <a:gd name="connsiteX5" fmla="*/ 0 w 12231188"/>
                <a:gd name="connsiteY5" fmla="*/ 1952897 h 4888774"/>
                <a:gd name="connsiteX0" fmla="*/ 0 w 12231188"/>
                <a:gd name="connsiteY0" fmla="*/ 1952897 h 4888774"/>
                <a:gd name="connsiteX1" fmla="*/ 2506979 w 12231188"/>
                <a:gd name="connsiteY1" fmla="*/ 0 h 4888774"/>
                <a:gd name="connsiteX2" fmla="*/ 12210868 w 12231188"/>
                <a:gd name="connsiteY2" fmla="*/ 2700020 h 4888774"/>
                <a:gd name="connsiteX3" fmla="*/ 12231188 w 12231188"/>
                <a:gd name="connsiteY3" fmla="*/ 4888774 h 4888774"/>
                <a:gd name="connsiteX4" fmla="*/ 8708 w 12231188"/>
                <a:gd name="connsiteY4" fmla="*/ 4873534 h 4888774"/>
                <a:gd name="connsiteX5" fmla="*/ 0 w 12231188"/>
                <a:gd name="connsiteY5" fmla="*/ 1952897 h 4888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231188" h="4888774" extrusionOk="0">
                  <a:moveTo>
                    <a:pt x="0" y="1952897"/>
                  </a:moveTo>
                  <a:lnTo>
                    <a:pt x="2506979" y="0"/>
                  </a:lnTo>
                  <a:lnTo>
                    <a:pt x="12210868" y="2700020"/>
                  </a:lnTo>
                  <a:lnTo>
                    <a:pt x="12231188" y="4888774"/>
                  </a:lnTo>
                  <a:lnTo>
                    <a:pt x="8708" y="4873534"/>
                  </a:lnTo>
                  <a:cubicBezTo>
                    <a:pt x="5805" y="3638368"/>
                    <a:pt x="2903" y="3188063"/>
                    <a:pt x="0" y="195289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st="12700" dir="189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6" name="Прямоугольник 26">
              <a:extLst>
                <a:ext uri="{FF2B5EF4-FFF2-40B4-BE49-F238E27FC236}">
                  <a16:creationId xmlns:a16="http://schemas.microsoft.com/office/drawing/2014/main" id="{9A3C872A-D3D2-4E46-811F-3F420CB036E3}"/>
                </a:ext>
              </a:extLst>
            </p:cNvPr>
            <p:cNvSpPr/>
            <p:nvPr/>
          </p:nvSpPr>
          <p:spPr bwMode="auto">
            <a:xfrm rot="5400000" flipH="1">
              <a:off x="10295266" y="-869283"/>
              <a:ext cx="1045189" cy="2758441"/>
            </a:xfrm>
            <a:custGeom>
              <a:avLst/>
              <a:gdLst>
                <a:gd name="connsiteX0" fmla="*/ 0 w 878889"/>
                <a:gd name="connsiteY0" fmla="*/ 0 h 568171"/>
                <a:gd name="connsiteX1" fmla="*/ 878889 w 878889"/>
                <a:gd name="connsiteY1" fmla="*/ 0 h 568171"/>
                <a:gd name="connsiteX2" fmla="*/ 878889 w 878889"/>
                <a:gd name="connsiteY2" fmla="*/ 568171 h 568171"/>
                <a:gd name="connsiteX3" fmla="*/ 0 w 878889"/>
                <a:gd name="connsiteY3" fmla="*/ 568171 h 568171"/>
                <a:gd name="connsiteX4" fmla="*/ 0 w 878889"/>
                <a:gd name="connsiteY4" fmla="*/ 0 h 568171"/>
                <a:gd name="connsiteX0" fmla="*/ 0 w 1055102"/>
                <a:gd name="connsiteY0" fmla="*/ 90488 h 568171"/>
                <a:gd name="connsiteX1" fmla="*/ 1055102 w 1055102"/>
                <a:gd name="connsiteY1" fmla="*/ 0 h 568171"/>
                <a:gd name="connsiteX2" fmla="*/ 1055102 w 1055102"/>
                <a:gd name="connsiteY2" fmla="*/ 568171 h 568171"/>
                <a:gd name="connsiteX3" fmla="*/ 176213 w 1055102"/>
                <a:gd name="connsiteY3" fmla="*/ 568171 h 568171"/>
                <a:gd name="connsiteX4" fmla="*/ 0 w 1055102"/>
                <a:gd name="connsiteY4" fmla="*/ 90488 h 568171"/>
                <a:gd name="connsiteX0" fmla="*/ 0 w 1055102"/>
                <a:gd name="connsiteY0" fmla="*/ 90488 h 568171"/>
                <a:gd name="connsiteX1" fmla="*/ 1055102 w 1055102"/>
                <a:gd name="connsiteY1" fmla="*/ 0 h 568171"/>
                <a:gd name="connsiteX2" fmla="*/ 1055102 w 1055102"/>
                <a:gd name="connsiteY2" fmla="*/ 568171 h 568171"/>
                <a:gd name="connsiteX3" fmla="*/ 252413 w 1055102"/>
                <a:gd name="connsiteY3" fmla="*/ 563408 h 568171"/>
                <a:gd name="connsiteX4" fmla="*/ 0 w 1055102"/>
                <a:gd name="connsiteY4" fmla="*/ 90488 h 568171"/>
                <a:gd name="connsiteX0" fmla="*/ 0 w 1055102"/>
                <a:gd name="connsiteY0" fmla="*/ 90488 h 568171"/>
                <a:gd name="connsiteX1" fmla="*/ 1055102 w 1055102"/>
                <a:gd name="connsiteY1" fmla="*/ 0 h 568171"/>
                <a:gd name="connsiteX2" fmla="*/ 1055102 w 1055102"/>
                <a:gd name="connsiteY2" fmla="*/ 568171 h 568171"/>
                <a:gd name="connsiteX3" fmla="*/ 147638 w 1055102"/>
                <a:gd name="connsiteY3" fmla="*/ 563408 h 568171"/>
                <a:gd name="connsiteX4" fmla="*/ 0 w 1055102"/>
                <a:gd name="connsiteY4" fmla="*/ 90488 h 568171"/>
                <a:gd name="connsiteX0" fmla="*/ 0 w 993189"/>
                <a:gd name="connsiteY0" fmla="*/ 71438 h 568171"/>
                <a:gd name="connsiteX1" fmla="*/ 993189 w 993189"/>
                <a:gd name="connsiteY1" fmla="*/ 0 h 568171"/>
                <a:gd name="connsiteX2" fmla="*/ 993189 w 993189"/>
                <a:gd name="connsiteY2" fmla="*/ 568171 h 568171"/>
                <a:gd name="connsiteX3" fmla="*/ 85725 w 993189"/>
                <a:gd name="connsiteY3" fmla="*/ 563408 h 568171"/>
                <a:gd name="connsiteX4" fmla="*/ 0 w 993189"/>
                <a:gd name="connsiteY4" fmla="*/ 71438 h 568171"/>
                <a:gd name="connsiteX0" fmla="*/ 0 w 993189"/>
                <a:gd name="connsiteY0" fmla="*/ 238126 h 734859"/>
                <a:gd name="connsiteX1" fmla="*/ 993189 w 993189"/>
                <a:gd name="connsiteY1" fmla="*/ 0 h 734859"/>
                <a:gd name="connsiteX2" fmla="*/ 993189 w 993189"/>
                <a:gd name="connsiteY2" fmla="*/ 734859 h 734859"/>
                <a:gd name="connsiteX3" fmla="*/ 85725 w 993189"/>
                <a:gd name="connsiteY3" fmla="*/ 730096 h 734859"/>
                <a:gd name="connsiteX4" fmla="*/ 0 w 993189"/>
                <a:gd name="connsiteY4" fmla="*/ 238126 h 734859"/>
                <a:gd name="connsiteX0" fmla="*/ 0 w 983664"/>
                <a:gd name="connsiteY0" fmla="*/ 176213 h 734859"/>
                <a:gd name="connsiteX1" fmla="*/ 983664 w 983664"/>
                <a:gd name="connsiteY1" fmla="*/ 0 h 734859"/>
                <a:gd name="connsiteX2" fmla="*/ 983664 w 983664"/>
                <a:gd name="connsiteY2" fmla="*/ 734859 h 734859"/>
                <a:gd name="connsiteX3" fmla="*/ 76200 w 983664"/>
                <a:gd name="connsiteY3" fmla="*/ 730096 h 734859"/>
                <a:gd name="connsiteX4" fmla="*/ 0 w 983664"/>
                <a:gd name="connsiteY4" fmla="*/ 176213 h 734859"/>
                <a:gd name="connsiteX0" fmla="*/ 0 w 983664"/>
                <a:gd name="connsiteY0" fmla="*/ 176213 h 1606396"/>
                <a:gd name="connsiteX1" fmla="*/ 983664 w 983664"/>
                <a:gd name="connsiteY1" fmla="*/ 0 h 1606396"/>
                <a:gd name="connsiteX2" fmla="*/ 421689 w 983664"/>
                <a:gd name="connsiteY2" fmla="*/ 1606396 h 1606396"/>
                <a:gd name="connsiteX3" fmla="*/ 76200 w 983664"/>
                <a:gd name="connsiteY3" fmla="*/ 730096 h 1606396"/>
                <a:gd name="connsiteX4" fmla="*/ 0 w 983664"/>
                <a:gd name="connsiteY4" fmla="*/ 176213 h 1606396"/>
                <a:gd name="connsiteX0" fmla="*/ 0 w 983664"/>
                <a:gd name="connsiteY0" fmla="*/ 176213 h 1606396"/>
                <a:gd name="connsiteX1" fmla="*/ 983664 w 983664"/>
                <a:gd name="connsiteY1" fmla="*/ 0 h 1606396"/>
                <a:gd name="connsiteX2" fmla="*/ 421689 w 983664"/>
                <a:gd name="connsiteY2" fmla="*/ 1606396 h 1606396"/>
                <a:gd name="connsiteX3" fmla="*/ 176212 w 983664"/>
                <a:gd name="connsiteY3" fmla="*/ 758671 h 1606396"/>
                <a:gd name="connsiteX4" fmla="*/ 0 w 983664"/>
                <a:gd name="connsiteY4" fmla="*/ 176213 h 1606396"/>
                <a:gd name="connsiteX0" fmla="*/ 0 w 983664"/>
                <a:gd name="connsiteY0" fmla="*/ 176213 h 1606396"/>
                <a:gd name="connsiteX1" fmla="*/ 983664 w 983664"/>
                <a:gd name="connsiteY1" fmla="*/ 0 h 1606396"/>
                <a:gd name="connsiteX2" fmla="*/ 421689 w 983664"/>
                <a:gd name="connsiteY2" fmla="*/ 1606396 h 1606396"/>
                <a:gd name="connsiteX3" fmla="*/ 166687 w 983664"/>
                <a:gd name="connsiteY3" fmla="*/ 763434 h 1606396"/>
                <a:gd name="connsiteX4" fmla="*/ 0 w 983664"/>
                <a:gd name="connsiteY4" fmla="*/ 176213 h 1606396"/>
                <a:gd name="connsiteX0" fmla="*/ 0 w 421689"/>
                <a:gd name="connsiteY0" fmla="*/ 219076 h 1649259"/>
                <a:gd name="connsiteX1" fmla="*/ 416927 w 421689"/>
                <a:gd name="connsiteY1" fmla="*/ 0 h 1649259"/>
                <a:gd name="connsiteX2" fmla="*/ 421689 w 421689"/>
                <a:gd name="connsiteY2" fmla="*/ 1649259 h 1649259"/>
                <a:gd name="connsiteX3" fmla="*/ 166687 w 421689"/>
                <a:gd name="connsiteY3" fmla="*/ 806297 h 1649259"/>
                <a:gd name="connsiteX4" fmla="*/ 0 w 421689"/>
                <a:gd name="connsiteY4" fmla="*/ 219076 h 1649259"/>
                <a:gd name="connsiteX0" fmla="*/ 0 w 417385"/>
                <a:gd name="connsiteY0" fmla="*/ 219076 h 1320647"/>
                <a:gd name="connsiteX1" fmla="*/ 416927 w 417385"/>
                <a:gd name="connsiteY1" fmla="*/ 0 h 1320647"/>
                <a:gd name="connsiteX2" fmla="*/ 416927 w 417385"/>
                <a:gd name="connsiteY2" fmla="*/ 1320647 h 1320647"/>
                <a:gd name="connsiteX3" fmla="*/ 166687 w 417385"/>
                <a:gd name="connsiteY3" fmla="*/ 806297 h 1320647"/>
                <a:gd name="connsiteX4" fmla="*/ 0 w 417385"/>
                <a:gd name="connsiteY4" fmla="*/ 219076 h 1320647"/>
                <a:gd name="connsiteX0" fmla="*/ 0 w 417385"/>
                <a:gd name="connsiteY0" fmla="*/ 219076 h 1320647"/>
                <a:gd name="connsiteX1" fmla="*/ 416927 w 417385"/>
                <a:gd name="connsiteY1" fmla="*/ 0 h 1320647"/>
                <a:gd name="connsiteX2" fmla="*/ 416927 w 417385"/>
                <a:gd name="connsiteY2" fmla="*/ 1320647 h 1320647"/>
                <a:gd name="connsiteX3" fmla="*/ 157162 w 417385"/>
                <a:gd name="connsiteY3" fmla="*/ 706284 h 1320647"/>
                <a:gd name="connsiteX4" fmla="*/ 0 w 417385"/>
                <a:gd name="connsiteY4" fmla="*/ 219076 h 1320647"/>
                <a:gd name="connsiteX0" fmla="*/ 0 w 417385"/>
                <a:gd name="connsiteY0" fmla="*/ 219076 h 1320647"/>
                <a:gd name="connsiteX1" fmla="*/ 416927 w 417385"/>
                <a:gd name="connsiteY1" fmla="*/ 0 h 1320647"/>
                <a:gd name="connsiteX2" fmla="*/ 416927 w 417385"/>
                <a:gd name="connsiteY2" fmla="*/ 1320647 h 1320647"/>
                <a:gd name="connsiteX3" fmla="*/ 176212 w 417385"/>
                <a:gd name="connsiteY3" fmla="*/ 696759 h 1320647"/>
                <a:gd name="connsiteX4" fmla="*/ 0 w 417385"/>
                <a:gd name="connsiteY4" fmla="*/ 219076 h 1320647"/>
                <a:gd name="connsiteX0" fmla="*/ 0 w 426452"/>
                <a:gd name="connsiteY0" fmla="*/ 219076 h 1334935"/>
                <a:gd name="connsiteX1" fmla="*/ 416927 w 426452"/>
                <a:gd name="connsiteY1" fmla="*/ 0 h 1334935"/>
                <a:gd name="connsiteX2" fmla="*/ 426452 w 426452"/>
                <a:gd name="connsiteY2" fmla="*/ 1334935 h 1334935"/>
                <a:gd name="connsiteX3" fmla="*/ 176212 w 426452"/>
                <a:gd name="connsiteY3" fmla="*/ 696759 h 1334935"/>
                <a:gd name="connsiteX4" fmla="*/ 0 w 426452"/>
                <a:gd name="connsiteY4" fmla="*/ 219076 h 1334935"/>
                <a:gd name="connsiteX0" fmla="*/ 0 w 426452"/>
                <a:gd name="connsiteY0" fmla="*/ 219076 h 1334935"/>
                <a:gd name="connsiteX1" fmla="*/ 416927 w 426452"/>
                <a:gd name="connsiteY1" fmla="*/ 0 h 1334935"/>
                <a:gd name="connsiteX2" fmla="*/ 426452 w 426452"/>
                <a:gd name="connsiteY2" fmla="*/ 1334935 h 1334935"/>
                <a:gd name="connsiteX3" fmla="*/ 176212 w 426452"/>
                <a:gd name="connsiteY3" fmla="*/ 696759 h 1334935"/>
                <a:gd name="connsiteX4" fmla="*/ 0 w 426452"/>
                <a:gd name="connsiteY4" fmla="*/ 219076 h 1334935"/>
                <a:gd name="connsiteX0" fmla="*/ 0 w 420102"/>
                <a:gd name="connsiteY0" fmla="*/ 219076 h 1331760"/>
                <a:gd name="connsiteX1" fmla="*/ 416927 w 420102"/>
                <a:gd name="connsiteY1" fmla="*/ 0 h 1331760"/>
                <a:gd name="connsiteX2" fmla="*/ 420102 w 420102"/>
                <a:gd name="connsiteY2" fmla="*/ 1331760 h 1331760"/>
                <a:gd name="connsiteX3" fmla="*/ 176212 w 420102"/>
                <a:gd name="connsiteY3" fmla="*/ 696759 h 1331760"/>
                <a:gd name="connsiteX4" fmla="*/ 0 w 420102"/>
                <a:gd name="connsiteY4" fmla="*/ 219076 h 1331760"/>
                <a:gd name="connsiteX0" fmla="*/ 0 w 423533"/>
                <a:gd name="connsiteY0" fmla="*/ 219076 h 1331760"/>
                <a:gd name="connsiteX1" fmla="*/ 423277 w 423533"/>
                <a:gd name="connsiteY1" fmla="*/ 0 h 1331760"/>
                <a:gd name="connsiteX2" fmla="*/ 420102 w 423533"/>
                <a:gd name="connsiteY2" fmla="*/ 1331760 h 1331760"/>
                <a:gd name="connsiteX3" fmla="*/ 176212 w 423533"/>
                <a:gd name="connsiteY3" fmla="*/ 696759 h 1331760"/>
                <a:gd name="connsiteX4" fmla="*/ 0 w 423533"/>
                <a:gd name="connsiteY4" fmla="*/ 219076 h 1331760"/>
                <a:gd name="connsiteX0" fmla="*/ 0 w 423659"/>
                <a:gd name="connsiteY0" fmla="*/ 219076 h 1336522"/>
                <a:gd name="connsiteX1" fmla="*/ 423277 w 423659"/>
                <a:gd name="connsiteY1" fmla="*/ 0 h 1336522"/>
                <a:gd name="connsiteX2" fmla="*/ 422483 w 423659"/>
                <a:gd name="connsiteY2" fmla="*/ 1336522 h 1336522"/>
                <a:gd name="connsiteX3" fmla="*/ 176212 w 423659"/>
                <a:gd name="connsiteY3" fmla="*/ 696759 h 1336522"/>
                <a:gd name="connsiteX4" fmla="*/ 0 w 423659"/>
                <a:gd name="connsiteY4" fmla="*/ 219076 h 1336522"/>
                <a:gd name="connsiteX0" fmla="*/ 0 w 423659"/>
                <a:gd name="connsiteY0" fmla="*/ 219076 h 1334122"/>
                <a:gd name="connsiteX1" fmla="*/ 423277 w 423659"/>
                <a:gd name="connsiteY1" fmla="*/ 0 h 1334122"/>
                <a:gd name="connsiteX2" fmla="*/ 422483 w 423659"/>
                <a:gd name="connsiteY2" fmla="*/ 1334122 h 1334122"/>
                <a:gd name="connsiteX3" fmla="*/ 176212 w 423659"/>
                <a:gd name="connsiteY3" fmla="*/ 696759 h 1334122"/>
                <a:gd name="connsiteX4" fmla="*/ 0 w 423659"/>
                <a:gd name="connsiteY4" fmla="*/ 219076 h 1334122"/>
                <a:gd name="connsiteX0" fmla="*/ 0 w 425933"/>
                <a:gd name="connsiteY0" fmla="*/ 0 h 1115046"/>
                <a:gd name="connsiteX1" fmla="*/ 425677 w 425933"/>
                <a:gd name="connsiteY1" fmla="*/ 4134 h 1115046"/>
                <a:gd name="connsiteX2" fmla="*/ 422483 w 425933"/>
                <a:gd name="connsiteY2" fmla="*/ 1115046 h 1115046"/>
                <a:gd name="connsiteX3" fmla="*/ 176212 w 425933"/>
                <a:gd name="connsiteY3" fmla="*/ 477683 h 1115046"/>
                <a:gd name="connsiteX4" fmla="*/ 0 w 425933"/>
                <a:gd name="connsiteY4" fmla="*/ 0 h 1115046"/>
                <a:gd name="connsiteX0" fmla="*/ 0 w 423660"/>
                <a:gd name="connsiteY0" fmla="*/ 3068 h 1118114"/>
                <a:gd name="connsiteX1" fmla="*/ 423278 w 423660"/>
                <a:gd name="connsiteY1" fmla="*/ 0 h 1118114"/>
                <a:gd name="connsiteX2" fmla="*/ 422483 w 423660"/>
                <a:gd name="connsiteY2" fmla="*/ 1118114 h 1118114"/>
                <a:gd name="connsiteX3" fmla="*/ 176212 w 423660"/>
                <a:gd name="connsiteY3" fmla="*/ 480751 h 1118114"/>
                <a:gd name="connsiteX4" fmla="*/ 0 w 423660"/>
                <a:gd name="connsiteY4" fmla="*/ 3068 h 111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660" h="1118114" extrusionOk="0">
                  <a:moveTo>
                    <a:pt x="0" y="3068"/>
                  </a:moveTo>
                  <a:lnTo>
                    <a:pt x="423278" y="0"/>
                  </a:lnTo>
                  <a:cubicBezTo>
                    <a:pt x="424865" y="549753"/>
                    <a:pt x="420896" y="568361"/>
                    <a:pt x="422483" y="1118114"/>
                  </a:cubicBezTo>
                  <a:lnTo>
                    <a:pt x="176212" y="480751"/>
                  </a:lnTo>
                  <a:lnTo>
                    <a:pt x="0" y="3068"/>
                  </a:lnTo>
                  <a:close/>
                </a:path>
              </a:pathLst>
            </a:custGeom>
            <a:gradFill>
              <a:gsLst>
                <a:gs pos="23000">
                  <a:srgbClr val="F05522"/>
                </a:gs>
                <a:gs pos="100000">
                  <a:srgbClr val="F6811E"/>
                </a:gs>
              </a:gsLst>
              <a:lin ang="7200000" scaled="0"/>
            </a:gradFill>
            <a:ln>
              <a:noFill/>
            </a:ln>
            <a:effectLst>
              <a:outerShdw blurRad="190500" dist="12700" dir="10800000" algn="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/>
                <a:t> </a:t>
              </a:r>
              <a:endParaRPr/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0BB82B19-A018-4202-BDFE-8E07723D1FCA}"/>
              </a:ext>
            </a:extLst>
          </p:cNvPr>
          <p:cNvGrpSpPr/>
          <p:nvPr/>
        </p:nvGrpSpPr>
        <p:grpSpPr bwMode="auto">
          <a:xfrm>
            <a:off x="1361659" y="5309614"/>
            <a:ext cx="4392134" cy="760680"/>
            <a:chOff x="1361659" y="5309614"/>
            <a:chExt cx="4392134" cy="760680"/>
          </a:xfrm>
        </p:grpSpPr>
        <p:sp>
          <p:nvSpPr>
            <p:cNvPr id="11" name="CustomShape 9">
              <a:extLst>
                <a:ext uri="{FF2B5EF4-FFF2-40B4-BE49-F238E27FC236}">
                  <a16:creationId xmlns:a16="http://schemas.microsoft.com/office/drawing/2014/main" id="{92D21162-96E4-4C55-88DE-C43D50DD56E9}"/>
                </a:ext>
              </a:extLst>
            </p:cNvPr>
            <p:cNvSpPr/>
            <p:nvPr/>
          </p:nvSpPr>
          <p:spPr bwMode="auto">
            <a:xfrm>
              <a:off x="1361659" y="5309614"/>
              <a:ext cx="188640" cy="187200"/>
            </a:xfrm>
            <a:custGeom>
              <a:avLst/>
              <a:gdLst/>
              <a:ahLst/>
              <a:cxnLst/>
              <a:rect l="l" t="t" r="r" b="b"/>
              <a:pathLst>
                <a:path w="917" h="841" extrusionOk="0">
                  <a:moveTo>
                    <a:pt x="461" y="218"/>
                  </a:moveTo>
                  <a:lnTo>
                    <a:pt x="811" y="521"/>
                  </a:lnTo>
                  <a:lnTo>
                    <a:pt x="811" y="841"/>
                  </a:lnTo>
                  <a:lnTo>
                    <a:pt x="557" y="841"/>
                  </a:lnTo>
                  <a:lnTo>
                    <a:pt x="557" y="656"/>
                  </a:lnTo>
                  <a:lnTo>
                    <a:pt x="366" y="656"/>
                  </a:lnTo>
                  <a:lnTo>
                    <a:pt x="366" y="841"/>
                  </a:lnTo>
                  <a:lnTo>
                    <a:pt x="112" y="841"/>
                  </a:lnTo>
                  <a:lnTo>
                    <a:pt x="112" y="523"/>
                  </a:lnTo>
                  <a:lnTo>
                    <a:pt x="461" y="218"/>
                  </a:lnTo>
                  <a:close/>
                  <a:moveTo>
                    <a:pt x="461" y="136"/>
                  </a:moveTo>
                  <a:lnTo>
                    <a:pt x="849" y="477"/>
                  </a:lnTo>
                  <a:lnTo>
                    <a:pt x="917" y="408"/>
                  </a:lnTo>
                  <a:lnTo>
                    <a:pt x="462" y="0"/>
                  </a:lnTo>
                  <a:lnTo>
                    <a:pt x="0" y="411"/>
                  </a:lnTo>
                  <a:lnTo>
                    <a:pt x="68" y="480"/>
                  </a:lnTo>
                  <a:lnTo>
                    <a:pt x="461" y="13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" name="CustomShape 10">
              <a:extLst>
                <a:ext uri="{FF2B5EF4-FFF2-40B4-BE49-F238E27FC236}">
                  <a16:creationId xmlns:a16="http://schemas.microsoft.com/office/drawing/2014/main" id="{853DAFF0-69F3-4E64-8234-7CAFFB663AEA}"/>
                </a:ext>
              </a:extLst>
            </p:cNvPr>
            <p:cNvSpPr/>
            <p:nvPr/>
          </p:nvSpPr>
          <p:spPr bwMode="auto">
            <a:xfrm>
              <a:off x="1364179" y="5879494"/>
              <a:ext cx="144360" cy="190800"/>
            </a:xfrm>
            <a:custGeom>
              <a:avLst/>
              <a:gdLst/>
              <a:ahLst/>
              <a:cxnLst/>
              <a:rect l="l" t="t" r="r" b="b"/>
              <a:pathLst>
                <a:path w="82" h="112" extrusionOk="0">
                  <a:moveTo>
                    <a:pt x="36" y="35"/>
                  </a:moveTo>
                  <a:cubicBezTo>
                    <a:pt x="22" y="7"/>
                    <a:pt x="22" y="7"/>
                    <a:pt x="22" y="7"/>
                  </a:cubicBezTo>
                  <a:cubicBezTo>
                    <a:pt x="16" y="10"/>
                    <a:pt x="0" y="17"/>
                    <a:pt x="24" y="65"/>
                  </a:cubicBezTo>
                  <a:cubicBezTo>
                    <a:pt x="48" y="112"/>
                    <a:pt x="62" y="104"/>
                    <a:pt x="69" y="101"/>
                  </a:cubicBezTo>
                  <a:cubicBezTo>
                    <a:pt x="55" y="72"/>
                    <a:pt x="55" y="72"/>
                    <a:pt x="55" y="72"/>
                  </a:cubicBezTo>
                  <a:cubicBezTo>
                    <a:pt x="45" y="77"/>
                    <a:pt x="27" y="40"/>
                    <a:pt x="36" y="35"/>
                  </a:cubicBezTo>
                  <a:close/>
                  <a:moveTo>
                    <a:pt x="68" y="66"/>
                  </a:moveTo>
                  <a:cubicBezTo>
                    <a:pt x="60" y="70"/>
                    <a:pt x="60" y="70"/>
                    <a:pt x="60" y="70"/>
                  </a:cubicBezTo>
                  <a:cubicBezTo>
                    <a:pt x="74" y="98"/>
                    <a:pt x="74" y="98"/>
                    <a:pt x="74" y="98"/>
                  </a:cubicBezTo>
                  <a:cubicBezTo>
                    <a:pt x="82" y="94"/>
                    <a:pt x="82" y="94"/>
                    <a:pt x="82" y="94"/>
                  </a:cubicBezTo>
                  <a:lnTo>
                    <a:pt x="68" y="66"/>
                  </a:lnTo>
                  <a:close/>
                  <a:moveTo>
                    <a:pt x="49" y="28"/>
                  </a:moveTo>
                  <a:cubicBezTo>
                    <a:pt x="41" y="32"/>
                    <a:pt x="41" y="32"/>
                    <a:pt x="41" y="32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35" y="0"/>
                    <a:pt x="35" y="0"/>
                    <a:pt x="35" y="0"/>
                  </a:cubicBezTo>
                  <a:lnTo>
                    <a:pt x="49" y="28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" name="CustomShape 11">
              <a:extLst>
                <a:ext uri="{FF2B5EF4-FFF2-40B4-BE49-F238E27FC236}">
                  <a16:creationId xmlns:a16="http://schemas.microsoft.com/office/drawing/2014/main" id="{0ACDD0FC-BA00-4C16-9C06-4EA2D52D9C28}"/>
                </a:ext>
              </a:extLst>
            </p:cNvPr>
            <p:cNvSpPr/>
            <p:nvPr/>
          </p:nvSpPr>
          <p:spPr bwMode="auto">
            <a:xfrm>
              <a:off x="5547037" y="5330148"/>
              <a:ext cx="192960" cy="182160"/>
            </a:xfrm>
            <a:custGeom>
              <a:avLst/>
              <a:gdLst/>
              <a:ahLst/>
              <a:cxnLst/>
              <a:rect l="l" t="t" r="r" b="b"/>
              <a:pathLst>
                <a:path w="108" h="101" extrusionOk="0">
                  <a:moveTo>
                    <a:pt x="0" y="101"/>
                  </a:moveTo>
                  <a:cubicBezTo>
                    <a:pt x="103" y="101"/>
                    <a:pt x="103" y="101"/>
                    <a:pt x="103" y="101"/>
                  </a:cubicBezTo>
                  <a:cubicBezTo>
                    <a:pt x="52" y="53"/>
                    <a:pt x="52" y="53"/>
                    <a:pt x="52" y="53"/>
                  </a:cubicBezTo>
                  <a:lnTo>
                    <a:pt x="0" y="101"/>
                  </a:lnTo>
                  <a:close/>
                  <a:moveTo>
                    <a:pt x="74" y="62"/>
                  </a:moveTo>
                  <a:cubicBezTo>
                    <a:pt x="103" y="89"/>
                    <a:pt x="103" y="89"/>
                    <a:pt x="103" y="89"/>
                  </a:cubicBezTo>
                  <a:cubicBezTo>
                    <a:pt x="103" y="39"/>
                    <a:pt x="103" y="39"/>
                    <a:pt x="103" y="39"/>
                  </a:cubicBezTo>
                  <a:lnTo>
                    <a:pt x="74" y="62"/>
                  </a:lnTo>
                  <a:close/>
                  <a:moveTo>
                    <a:pt x="8" y="44"/>
                  </a:moveTo>
                  <a:cubicBezTo>
                    <a:pt x="52" y="11"/>
                    <a:pt x="52" y="11"/>
                    <a:pt x="52" y="11"/>
                  </a:cubicBezTo>
                  <a:cubicBezTo>
                    <a:pt x="64" y="20"/>
                    <a:pt x="64" y="20"/>
                    <a:pt x="64" y="20"/>
                  </a:cubicBezTo>
                  <a:cubicBezTo>
                    <a:pt x="66" y="18"/>
                    <a:pt x="69" y="16"/>
                    <a:pt x="72" y="15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30" y="61"/>
                    <a:pt x="30" y="61"/>
                    <a:pt x="30" y="61"/>
                  </a:cubicBezTo>
                  <a:lnTo>
                    <a:pt x="8" y="44"/>
                  </a:lnTo>
                  <a:close/>
                  <a:moveTo>
                    <a:pt x="86" y="36"/>
                  </a:moveTo>
                  <a:cubicBezTo>
                    <a:pt x="86" y="36"/>
                    <a:pt x="64" y="35"/>
                    <a:pt x="52" y="48"/>
                  </a:cubicBezTo>
                  <a:cubicBezTo>
                    <a:pt x="57" y="23"/>
                    <a:pt x="86" y="18"/>
                    <a:pt x="86" y="18"/>
                  </a:cubicBezTo>
                  <a:cubicBezTo>
                    <a:pt x="86" y="10"/>
                    <a:pt x="86" y="10"/>
                    <a:pt x="86" y="10"/>
                  </a:cubicBezTo>
                  <a:cubicBezTo>
                    <a:pt x="108" y="27"/>
                    <a:pt x="108" y="27"/>
                    <a:pt x="108" y="27"/>
                  </a:cubicBezTo>
                  <a:cubicBezTo>
                    <a:pt x="86" y="44"/>
                    <a:pt x="86" y="44"/>
                    <a:pt x="86" y="44"/>
                  </a:cubicBezTo>
                  <a:lnTo>
                    <a:pt x="86" y="3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" name="CustomShape 12">
              <a:extLst>
                <a:ext uri="{FF2B5EF4-FFF2-40B4-BE49-F238E27FC236}">
                  <a16:creationId xmlns:a16="http://schemas.microsoft.com/office/drawing/2014/main" id="{57CD629E-78CB-4FB8-AB22-C30750154E62}"/>
                </a:ext>
              </a:extLst>
            </p:cNvPr>
            <p:cNvSpPr/>
            <p:nvPr/>
          </p:nvSpPr>
          <p:spPr bwMode="auto">
            <a:xfrm>
              <a:off x="5532033" y="5846388"/>
              <a:ext cx="221760" cy="223906"/>
            </a:xfrm>
            <a:custGeom>
              <a:avLst/>
              <a:gdLst/>
              <a:ahLst/>
              <a:cxnLst/>
              <a:rect l="l" t="t" r="r" b="b"/>
              <a:pathLst>
                <a:path w="103" h="103" extrusionOk="0">
                  <a:moveTo>
                    <a:pt x="53" y="36"/>
                  </a:moveTo>
                  <a:cubicBezTo>
                    <a:pt x="48" y="36"/>
                    <a:pt x="44" y="32"/>
                    <a:pt x="44" y="27"/>
                  </a:cubicBezTo>
                  <a:cubicBezTo>
                    <a:pt x="44" y="23"/>
                    <a:pt x="48" y="19"/>
                    <a:pt x="53" y="19"/>
                  </a:cubicBezTo>
                  <a:cubicBezTo>
                    <a:pt x="58" y="19"/>
                    <a:pt x="62" y="23"/>
                    <a:pt x="62" y="27"/>
                  </a:cubicBezTo>
                  <a:cubicBezTo>
                    <a:pt x="62" y="32"/>
                    <a:pt x="58" y="36"/>
                    <a:pt x="53" y="36"/>
                  </a:cubicBezTo>
                  <a:close/>
                  <a:moveTo>
                    <a:pt x="61" y="82"/>
                  </a:moveTo>
                  <a:cubicBezTo>
                    <a:pt x="45" y="82"/>
                    <a:pt x="45" y="82"/>
                    <a:pt x="45" y="82"/>
                  </a:cubicBezTo>
                  <a:cubicBezTo>
                    <a:pt x="45" y="50"/>
                    <a:pt x="45" y="50"/>
                    <a:pt x="45" y="50"/>
                  </a:cubicBezTo>
                  <a:cubicBezTo>
                    <a:pt x="36" y="50"/>
                    <a:pt x="36" y="50"/>
                    <a:pt x="36" y="50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61" y="44"/>
                    <a:pt x="61" y="44"/>
                    <a:pt x="61" y="44"/>
                  </a:cubicBezTo>
                  <a:lnTo>
                    <a:pt x="61" y="82"/>
                  </a:lnTo>
                  <a:close/>
                  <a:moveTo>
                    <a:pt x="51" y="0"/>
                  </a:moveTo>
                  <a:cubicBezTo>
                    <a:pt x="23" y="0"/>
                    <a:pt x="0" y="23"/>
                    <a:pt x="0" y="51"/>
                  </a:cubicBezTo>
                  <a:cubicBezTo>
                    <a:pt x="0" y="80"/>
                    <a:pt x="23" y="103"/>
                    <a:pt x="51" y="103"/>
                  </a:cubicBezTo>
                  <a:cubicBezTo>
                    <a:pt x="80" y="103"/>
                    <a:pt x="103" y="80"/>
                    <a:pt x="103" y="51"/>
                  </a:cubicBezTo>
                  <a:cubicBezTo>
                    <a:pt x="103" y="23"/>
                    <a:pt x="80" y="0"/>
                    <a:pt x="51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16" name="CustomShape 2">
            <a:extLst>
              <a:ext uri="{FF2B5EF4-FFF2-40B4-BE49-F238E27FC236}">
                <a16:creationId xmlns:a16="http://schemas.microsoft.com/office/drawing/2014/main" id="{44A1852F-7CB7-4A4C-B793-505E440A0CD7}"/>
              </a:ext>
            </a:extLst>
          </p:cNvPr>
          <p:cNvSpPr/>
          <p:nvPr/>
        </p:nvSpPr>
        <p:spPr bwMode="auto">
          <a:xfrm>
            <a:off x="1275532" y="3304592"/>
            <a:ext cx="4628785" cy="1198875"/>
          </a:xfrm>
          <a:prstGeom prst="rect">
            <a:avLst/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4000" b="1" spc="-1">
                <a:solidFill>
                  <a:srgbClr val="F6811E"/>
                </a:solidFill>
                <a:latin typeface="Calibri"/>
              </a:rPr>
              <a:t>СПАСИБО </a:t>
            </a:r>
            <a:br>
              <a:rPr lang="ru-RU" sz="4000" b="1" spc="-1">
                <a:solidFill>
                  <a:srgbClr val="F6811E"/>
                </a:solidFill>
                <a:latin typeface="Calibri"/>
              </a:rPr>
            </a:br>
            <a:r>
              <a:rPr lang="ru-RU" sz="4000" b="1" spc="-1">
                <a:solidFill>
                  <a:srgbClr val="F6811E"/>
                </a:solidFill>
                <a:latin typeface="Calibri"/>
              </a:rPr>
              <a:t>ЗА ВНИМАНИЕ!</a:t>
            </a:r>
            <a:endParaRPr lang="ru-RU" sz="4000" spc="-1">
              <a:solidFill>
                <a:srgbClr val="F6811E"/>
              </a:solidFill>
              <a:latin typeface="Arial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F2B502C-50F3-4073-837C-6F457F48567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/>
        </p:blipFill>
        <p:spPr bwMode="auto">
          <a:xfrm>
            <a:off x="9141969" y="5330148"/>
            <a:ext cx="2501989" cy="80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93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A7BB02ED-23EF-431F-9B82-970E9D99C33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/>
        </p:blipFill>
        <p:spPr bwMode="auto">
          <a:xfrm flipH="1">
            <a:off x="0" y="0"/>
            <a:ext cx="4475970" cy="685800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 bwMode="auto">
          <a:xfrm>
            <a:off x="11855851" y="126001"/>
            <a:ext cx="65098" cy="576064"/>
          </a:xfrm>
          <a:prstGeom prst="rect">
            <a:avLst/>
          </a:prstGeom>
          <a:solidFill>
            <a:srgbClr val="F742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>
                <a:solidFill>
                  <a:srgbClr val="FFFFFF"/>
                </a:solidFill>
              </a:rPr>
              <a:t>          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20" name="Text Placeholder 5"/>
          <p:cNvSpPr txBox="1"/>
          <p:nvPr/>
        </p:nvSpPr>
        <p:spPr bwMode="auto">
          <a:xfrm>
            <a:off x="4417764" y="175049"/>
            <a:ext cx="7337636" cy="316610"/>
          </a:xfrm>
          <a:prstGeom prst="rect">
            <a:avLst/>
          </a:prstGeom>
          <a:grpFill/>
          <a:effectLst/>
        </p:spPr>
        <p:txBody>
          <a:bodyPr/>
          <a:lstStyle>
            <a:lvl1pPr marL="257907" indent="-257907" algn="l" defTabSz="1031626">
              <a:lnSpc>
                <a:spcPct val="90000"/>
              </a:lnSpc>
              <a:spcBef>
                <a:spcPts val="1128"/>
              </a:spcBef>
              <a:buFont typeface="Arial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3720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9533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5346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21159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36972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52785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68598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4411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  <a:defRPr/>
            </a:pPr>
            <a:r>
              <a:rPr lang="ru-RU" sz="1800" b="1" dirty="0">
                <a:solidFill>
                  <a:srgbClr val="FF1A1A"/>
                </a:solidFill>
                <a:latin typeface="Arial" pitchFamily="34" charset="0"/>
                <a:cs typeface="Arial" pitchFamily="34" charset="0"/>
              </a:rPr>
              <a:t>«ТЕХЭКСПЕРТ РЕЕСТР ТРЕБОВАНИЙ: СТРОИТЕЛЬСТВО»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tretch/>
        </p:blipFill>
        <p:spPr bwMode="auto">
          <a:xfrm>
            <a:off x="11887368" y="126002"/>
            <a:ext cx="231859" cy="576064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8" name="Text Placeholder 5">
            <a:extLst>
              <a:ext uri="{FF2B5EF4-FFF2-40B4-BE49-F238E27FC236}">
                <a16:creationId xmlns:a16="http://schemas.microsoft.com/office/drawing/2014/main" id="{12331D63-FC65-40F3-9E02-6CA163460509}"/>
              </a:ext>
            </a:extLst>
          </p:cNvPr>
          <p:cNvSpPr txBox="1"/>
          <p:nvPr/>
        </p:nvSpPr>
        <p:spPr bwMode="auto">
          <a:xfrm>
            <a:off x="5442012" y="423083"/>
            <a:ext cx="6313388" cy="316610"/>
          </a:xfrm>
          <a:prstGeom prst="rect">
            <a:avLst/>
          </a:prstGeom>
          <a:grpFill/>
          <a:effectLst/>
        </p:spPr>
        <p:txBody>
          <a:bodyPr/>
          <a:lstStyle>
            <a:lvl1pPr marL="257907" indent="-257907" algn="l" defTabSz="1031626">
              <a:lnSpc>
                <a:spcPct val="90000"/>
              </a:lnSpc>
              <a:spcBef>
                <a:spcPts val="1128"/>
              </a:spcBef>
              <a:buFont typeface="Arial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3720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9533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5346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21159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36972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52785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68598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4411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  <a:defRPr/>
            </a:pPr>
            <a:r>
              <a:rPr lang="ru-RU" sz="1800" b="1" dirty="0">
                <a:solidFill>
                  <a:schemeClr val="accent6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Новые возможности для профессионалов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760F8D-5801-45D0-9E63-C86DAFFE6D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736" y="672010"/>
            <a:ext cx="4862134" cy="3646602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29EA0BAA-2503-415D-8B8B-38073AB44377}"/>
              </a:ext>
            </a:extLst>
          </p:cNvPr>
          <p:cNvGrpSpPr/>
          <p:nvPr/>
        </p:nvGrpSpPr>
        <p:grpSpPr>
          <a:xfrm>
            <a:off x="580178" y="847509"/>
            <a:ext cx="6856208" cy="1818574"/>
            <a:chOff x="460113" y="1164495"/>
            <a:chExt cx="4303764" cy="2005859"/>
          </a:xfrm>
        </p:grpSpPr>
        <p:sp>
          <p:nvSpPr>
            <p:cNvPr id="54" name="Прямоугольник: скругленные углы 53">
              <a:extLst>
                <a:ext uri="{FF2B5EF4-FFF2-40B4-BE49-F238E27FC236}">
                  <a16:creationId xmlns:a16="http://schemas.microsoft.com/office/drawing/2014/main" id="{9E939EFA-2424-4137-88D2-A25D6382286E}"/>
                </a:ext>
              </a:extLst>
            </p:cNvPr>
            <p:cNvSpPr/>
            <p:nvPr/>
          </p:nvSpPr>
          <p:spPr bwMode="auto">
            <a:xfrm>
              <a:off x="460114" y="1736485"/>
              <a:ext cx="4303763" cy="1433869"/>
            </a:xfrm>
            <a:prstGeom prst="roundRect">
              <a:avLst>
                <a:gd name="adj" fmla="val 3846"/>
              </a:avLst>
            </a:prstGeom>
            <a:solidFill>
              <a:srgbClr val="FFEBDD"/>
            </a:solidFill>
            <a:ln w="28575"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0" name="Объект 2">
              <a:extLst>
                <a:ext uri="{FF2B5EF4-FFF2-40B4-BE49-F238E27FC236}">
                  <a16:creationId xmlns:a16="http://schemas.microsoft.com/office/drawing/2014/main" id="{F5FE3F28-58C9-4C53-841B-AB9B1B34593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90657" y="1839184"/>
              <a:ext cx="4012788" cy="10880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marR="0" lvl="0" indent="-342900" algn="l" defTabSz="685800" eaLnBrk="1" fontAlgn="auto" latinLnBrk="0" hangingPunct="1">
                <a:lnSpc>
                  <a:spcPct val="110000"/>
                </a:lnSpc>
                <a:spcBef>
                  <a:spcPts val="750"/>
                </a:spcBef>
                <a:spcAft>
                  <a:spcPts val="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1600" dirty="0">
                  <a:latin typeface="Arial" pitchFamily="34" charset="0"/>
                  <a:ea typeface="+mj-ea"/>
                  <a:cs typeface="Arial" pitchFamily="34" charset="0"/>
                </a:rPr>
                <a:t>Ц</a:t>
              </a:r>
              <a:r>
                <a:rPr kumimoji="0" lang="ru-RU" sz="16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itchFamily="34" charset="0"/>
                  <a:ea typeface="+mj-ea"/>
                  <a:cs typeface="Arial" pitchFamily="34" charset="0"/>
                </a:rPr>
                <a:t>елевую базу экспертно-выделенных требований из нормативных документов  </a:t>
              </a:r>
            </a:p>
            <a:p>
              <a:pPr marL="342900" marR="0" lvl="0" indent="-342900" algn="l" defTabSz="685800" eaLnBrk="1" fontAlgn="auto" latinLnBrk="0" hangingPunct="1">
                <a:lnSpc>
                  <a:spcPct val="110000"/>
                </a:lnSpc>
                <a:spcBef>
                  <a:spcPts val="750"/>
                </a:spcBef>
                <a:spcAft>
                  <a:spcPts val="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1600" dirty="0">
                  <a:latin typeface="Arial" pitchFamily="34" charset="0"/>
                  <a:ea typeface="+mj-ea"/>
                  <a:cs typeface="Arial" pitchFamily="34" charset="0"/>
                </a:rPr>
                <a:t>С</a:t>
              </a:r>
              <a:r>
                <a:rPr kumimoji="0" lang="ru-RU" sz="16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itchFamily="34" charset="0"/>
                  <a:ea typeface="+mj-ea"/>
                  <a:cs typeface="Arial" pitchFamily="34" charset="0"/>
                </a:rPr>
                <a:t>ервисы</a:t>
              </a:r>
              <a:r>
                <a:rPr kumimoji="0" lang="ru-RU" sz="16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itchFamily="34" charset="0"/>
                  <a:ea typeface="+mj-ea"/>
                  <a:cs typeface="Arial" pitchFamily="34" charset="0"/>
                </a:rPr>
                <a:t> (инструменты) по работе с требованиями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56" name="Прямоугольник: скругленные углы 55">
              <a:extLst>
                <a:ext uri="{FF2B5EF4-FFF2-40B4-BE49-F238E27FC236}">
                  <a16:creationId xmlns:a16="http://schemas.microsoft.com/office/drawing/2014/main" id="{7FC1D207-4098-48B1-A275-B5E739B1E72A}"/>
                </a:ext>
              </a:extLst>
            </p:cNvPr>
            <p:cNvSpPr/>
            <p:nvPr/>
          </p:nvSpPr>
          <p:spPr bwMode="auto">
            <a:xfrm>
              <a:off x="460113" y="1164495"/>
              <a:ext cx="4303763" cy="540618"/>
            </a:xfrm>
            <a:prstGeom prst="roundRect">
              <a:avLst>
                <a:gd name="adj" fmla="val 6399"/>
              </a:avLst>
            </a:prstGeom>
            <a:solidFill>
              <a:schemeClr val="accent6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66C4DE81-CEBA-4F7C-85CA-2D3904BE7C0D}"/>
                </a:ext>
              </a:extLst>
            </p:cNvPr>
            <p:cNvSpPr txBox="1"/>
            <p:nvPr/>
          </p:nvSpPr>
          <p:spPr>
            <a:xfrm>
              <a:off x="688484" y="1227366"/>
              <a:ext cx="3734744" cy="4243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indent="-171450" eaLnBrk="1" fontAlgn="auto" latinLnBrk="0" hangingPunct="1">
                <a:spcBef>
                  <a:spcPts val="75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ru-RU" sz="1900" b="1" dirty="0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rPr>
                <a:t>Наша цель</a:t>
              </a:r>
              <a:r>
                <a:rPr lang="en-US" sz="1900" b="1" dirty="0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900" b="1" dirty="0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rPr>
                <a:t>– предоставить профессионалам:</a:t>
              </a:r>
            </a:p>
          </p:txBody>
        </p:sp>
      </p:grpSp>
      <p:sp>
        <p:nvSpPr>
          <p:cNvPr id="13" name="Объект 2">
            <a:extLst>
              <a:ext uri="{FF2B5EF4-FFF2-40B4-BE49-F238E27FC236}">
                <a16:creationId xmlns:a16="http://schemas.microsoft.com/office/drawing/2014/main" id="{36BCC6FE-95EA-9140-6D8E-F1B760A93CC7}"/>
              </a:ext>
            </a:extLst>
          </p:cNvPr>
          <p:cNvSpPr txBox="1">
            <a:spLocks/>
          </p:cNvSpPr>
          <p:nvPr/>
        </p:nvSpPr>
        <p:spPr bwMode="auto">
          <a:xfrm>
            <a:off x="539825" y="2817531"/>
            <a:ext cx="10653312" cy="379180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defTabSz="685800">
              <a:lnSpc>
                <a:spcPct val="110000"/>
              </a:lnSpc>
              <a:spcBef>
                <a:spcPts val="750"/>
              </a:spcBef>
              <a:buClr>
                <a:srgbClr val="292929"/>
              </a:buClr>
              <a:defRPr/>
            </a:pPr>
            <a:r>
              <a:rPr lang="ru-RU" b="1" kern="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rPr>
              <a:t>Система для специалистов в сфере проектирования, кто:</a:t>
            </a:r>
            <a:endParaRPr lang="ru-RU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defTabSz="685800">
              <a:lnSpc>
                <a:spcPct val="110000"/>
              </a:lnSpc>
              <a:spcBef>
                <a:spcPts val="750"/>
              </a:spcBef>
              <a:buClr>
                <a:srgbClr val="292929"/>
              </a:buClr>
              <a:buFont typeface="Wingdings" panose="020B0604020202020204" pitchFamily="34" charset="0"/>
              <a:buChar char="Ø"/>
              <a:defRPr/>
            </a:pPr>
            <a:r>
              <a:rPr lang="ru-RU" sz="1600" kern="0" dirty="0">
                <a:solidFill>
                  <a:srgbClr val="292929"/>
                </a:solidFill>
                <a:latin typeface="Arial" pitchFamily="34" charset="0"/>
                <a:ea typeface="+mj-ea"/>
                <a:cs typeface="Arial" pitchFamily="34" charset="0"/>
              </a:rPr>
              <a:t>формирует перечни нормативных требований к проекту, </a:t>
            </a:r>
            <a:endParaRPr lang="ru-RU" dirty="0">
              <a:solidFill>
                <a:srgbClr val="292929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marL="342900" indent="-342900" defTabSz="685800">
              <a:lnSpc>
                <a:spcPct val="110000"/>
              </a:lnSpc>
              <a:spcBef>
                <a:spcPts val="750"/>
              </a:spcBef>
              <a:buClr>
                <a:srgbClr val="292929"/>
              </a:buClr>
              <a:buFont typeface="Wingdings" panose="020B0604020202020204" pitchFamily="34" charset="0"/>
              <a:buChar char="Ø"/>
              <a:defRPr/>
            </a:pPr>
            <a:r>
              <a:rPr lang="ru-RU" sz="1600" kern="0" dirty="0">
                <a:solidFill>
                  <a:srgbClr val="292929"/>
                </a:solidFill>
                <a:latin typeface="Arial" pitchFamily="34" charset="0"/>
                <a:ea typeface="+mj-ea"/>
                <a:cs typeface="Arial" pitchFamily="34" charset="0"/>
              </a:rPr>
              <a:t>отслеживает изменения норм законодательства, 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pPr marL="342900" indent="-342900" defTabSz="685800">
              <a:lnSpc>
                <a:spcPct val="110000"/>
              </a:lnSpc>
              <a:spcBef>
                <a:spcPts val="750"/>
              </a:spcBef>
              <a:buClr>
                <a:srgbClr val="292929"/>
              </a:buClr>
              <a:buFont typeface="Wingdings" panose="020B0604020202020204" pitchFamily="34" charset="0"/>
              <a:buChar char="Ø"/>
              <a:defRPr/>
            </a:pPr>
            <a:r>
              <a:rPr lang="ru-RU" sz="1600" kern="0" dirty="0">
                <a:solidFill>
                  <a:srgbClr val="292929"/>
                </a:solidFill>
                <a:latin typeface="Arial" pitchFamily="34" charset="0"/>
                <a:ea typeface="+mj-ea"/>
                <a:cs typeface="Arial" pitchFamily="34" charset="0"/>
              </a:rPr>
              <a:t>контролирует соответствие результатов нормативным требованиям</a:t>
            </a:r>
          </a:p>
          <a:p>
            <a:pPr marL="342900" indent="-342900" defTabSz="685800">
              <a:lnSpc>
                <a:spcPct val="110000"/>
              </a:lnSpc>
              <a:spcBef>
                <a:spcPts val="750"/>
              </a:spcBef>
              <a:buClr>
                <a:srgbClr val="292929"/>
              </a:buClr>
              <a:buFont typeface="Wingdings" panose="020B0604020202020204" pitchFamily="34" charset="0"/>
              <a:buChar char="Ø"/>
              <a:defRPr/>
            </a:pPr>
            <a:r>
              <a:rPr lang="ru-RU" sz="1600" kern="0" dirty="0">
                <a:solidFill>
                  <a:srgbClr val="292929"/>
                </a:solidFill>
                <a:latin typeface="Arial" pitchFamily="34" charset="0"/>
                <a:ea typeface="+mj-ea"/>
                <a:cs typeface="Arial" pitchFamily="34" charset="0"/>
              </a:rPr>
              <a:t>составляет локальные документы с цитированием </a:t>
            </a:r>
            <a:r>
              <a:rPr lang="ru-RU" sz="1600" kern="0" dirty="0" smtClean="0">
                <a:solidFill>
                  <a:srgbClr val="292929"/>
                </a:solidFill>
                <a:latin typeface="Arial" pitchFamily="34" charset="0"/>
                <a:ea typeface="+mj-ea"/>
                <a:cs typeface="Arial" pitchFamily="34" charset="0"/>
              </a:rPr>
              <a:t>нормативных требований</a:t>
            </a:r>
            <a:endParaRPr lang="ru-RU" sz="1600" kern="0" dirty="0">
              <a:solidFill>
                <a:srgbClr val="292929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lvl="4" defTabSz="685800">
              <a:lnSpc>
                <a:spcPct val="110000"/>
              </a:lnSpc>
              <a:spcBef>
                <a:spcPts val="750"/>
              </a:spcBef>
              <a:buClr>
                <a:srgbClr val="292929"/>
              </a:buClr>
              <a:defRPr/>
            </a:pPr>
            <a:r>
              <a:rPr lang="ru-RU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п</a:t>
            </a:r>
            <a:r>
              <a:rPr lang="ru-RU" b="1" kern="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редоставляет возможность:</a:t>
            </a:r>
            <a:endParaRPr lang="ru-RU" sz="1600" b="1" dirty="0" smtClean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pPr lvl="4" defTabSz="685800">
              <a:lnSpc>
                <a:spcPct val="110000"/>
              </a:lnSpc>
              <a:spcBef>
                <a:spcPts val="750"/>
              </a:spcBef>
              <a:buClr>
                <a:srgbClr val="292929"/>
              </a:buClr>
              <a:buFont typeface="Wingdings" pitchFamily="2" charset="2"/>
              <a:buChar char="ü"/>
              <a:defRPr/>
            </a:pPr>
            <a:r>
              <a:rPr lang="ru-RU" sz="1600" kern="0" dirty="0" smtClean="0">
                <a:solidFill>
                  <a:srgbClr val="0563A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 Находить целевые требований и формировать перечни для проекта в систем</a:t>
            </a:r>
          </a:p>
          <a:p>
            <a:pPr lvl="4" defTabSz="685800">
              <a:lnSpc>
                <a:spcPct val="110000"/>
              </a:lnSpc>
              <a:spcBef>
                <a:spcPts val="750"/>
              </a:spcBef>
              <a:buClr>
                <a:srgbClr val="292929"/>
              </a:buClr>
              <a:buFont typeface="Wingdings" pitchFamily="2" charset="2"/>
              <a:buChar char="ü"/>
              <a:defRPr/>
            </a:pPr>
            <a:r>
              <a:rPr lang="ru-RU" sz="1600" kern="0" dirty="0" smtClean="0">
                <a:solidFill>
                  <a:srgbClr val="0563A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 Отслеживать изменения требований через историю и сервис сравнения</a:t>
            </a:r>
          </a:p>
          <a:p>
            <a:pPr lvl="4" defTabSz="685800">
              <a:lnSpc>
                <a:spcPct val="110000"/>
              </a:lnSpc>
              <a:spcBef>
                <a:spcPts val="750"/>
              </a:spcBef>
              <a:buClr>
                <a:srgbClr val="292929"/>
              </a:buClr>
              <a:buFont typeface="Wingdings" pitchFamily="2" charset="2"/>
              <a:buChar char="ü"/>
              <a:defRPr/>
            </a:pPr>
            <a:r>
              <a:rPr lang="ru-RU" sz="1600" kern="0" dirty="0" smtClean="0">
                <a:solidFill>
                  <a:srgbClr val="0563A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 Создавать </a:t>
            </a:r>
            <a:r>
              <a:rPr lang="ru-RU" sz="1600" kern="0" dirty="0" err="1" smtClean="0">
                <a:solidFill>
                  <a:srgbClr val="0563A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чек-листы</a:t>
            </a:r>
            <a:r>
              <a:rPr lang="ru-RU" sz="1600" kern="0" dirty="0" smtClean="0">
                <a:solidFill>
                  <a:srgbClr val="0563A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 для контроля результатов</a:t>
            </a:r>
          </a:p>
          <a:p>
            <a:pPr lvl="4" defTabSz="685800">
              <a:lnSpc>
                <a:spcPct val="110000"/>
              </a:lnSpc>
              <a:spcBef>
                <a:spcPts val="750"/>
              </a:spcBef>
              <a:buClr>
                <a:srgbClr val="292929"/>
              </a:buClr>
              <a:buFont typeface="Wingdings" pitchFamily="2" charset="2"/>
              <a:buChar char="ü"/>
              <a:defRPr/>
            </a:pPr>
            <a:r>
              <a:rPr lang="ru-RU" sz="1600" kern="0" dirty="0" smtClean="0">
                <a:solidFill>
                  <a:srgbClr val="0563A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 Сохранять выбранные требования в файл (</a:t>
            </a:r>
            <a:r>
              <a:rPr lang="en-US" sz="1600" kern="0" dirty="0" smtClean="0">
                <a:solidFill>
                  <a:srgbClr val="0563A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PDF</a:t>
            </a:r>
            <a:r>
              <a:rPr lang="ru-RU" sz="1600" kern="0" dirty="0" smtClean="0">
                <a:solidFill>
                  <a:srgbClr val="0563A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600" kern="0" dirty="0" smtClean="0">
                <a:solidFill>
                  <a:srgbClr val="0563A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RTF, XLSX</a:t>
            </a:r>
            <a:r>
              <a:rPr lang="ru-RU" sz="1600" kern="0" dirty="0" smtClean="0">
                <a:solidFill>
                  <a:srgbClr val="0563A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1600" b="0" i="0" u="none" strike="noStrike" kern="0" cap="none" spc="0" normalizeH="0" baseline="0" noProof="0" dirty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523500"/>
      </p:ext>
    </p:extLst>
  </p:cSld>
  <p:clrMapOvr>
    <a:masterClrMapping/>
  </p:clrMapOvr>
  <p:transition spd="med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1" name="Picture 2" descr="\\Design-1\элементы для презентаций\Программные Решения\Презентация ИСУПБ_Подложки-15.png">
            <a:extLst>
              <a:ext uri="{FF2B5EF4-FFF2-40B4-BE49-F238E27FC236}">
                <a16:creationId xmlns:a16="http://schemas.microsoft.com/office/drawing/2014/main" id="{A66D1910-E89C-4E16-ACB7-A1669D9D4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grayscl/>
            <a:alphaModFix amt="62000"/>
          </a:blip>
          <a:srcRect r="308"/>
          <a:stretch/>
        </p:blipFill>
        <p:spPr bwMode="auto">
          <a:xfrm>
            <a:off x="5567264" y="954088"/>
            <a:ext cx="6624736" cy="5903912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 bwMode="auto">
          <a:xfrm>
            <a:off x="11855851" y="126001"/>
            <a:ext cx="65098" cy="576064"/>
          </a:xfrm>
          <a:prstGeom prst="rect">
            <a:avLst/>
          </a:prstGeom>
          <a:solidFill>
            <a:srgbClr val="F742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>
                <a:solidFill>
                  <a:srgbClr val="FFFFFF"/>
                </a:solidFill>
              </a:rPr>
              <a:t>          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20" name="Text Placeholder 5"/>
          <p:cNvSpPr txBox="1"/>
          <p:nvPr/>
        </p:nvSpPr>
        <p:spPr bwMode="auto">
          <a:xfrm>
            <a:off x="4032173" y="175049"/>
            <a:ext cx="7723227" cy="316610"/>
          </a:xfrm>
          <a:prstGeom prst="rect">
            <a:avLst/>
          </a:prstGeom>
          <a:grpFill/>
          <a:effectLst/>
        </p:spPr>
        <p:txBody>
          <a:bodyPr/>
          <a:lstStyle>
            <a:lvl1pPr marL="257907" indent="-257907" algn="l" defTabSz="1031626">
              <a:lnSpc>
                <a:spcPct val="90000"/>
              </a:lnSpc>
              <a:spcBef>
                <a:spcPts val="1128"/>
              </a:spcBef>
              <a:buFont typeface="Arial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3720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9533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5346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21159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36972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52785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68598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4411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  <a:defRPr/>
            </a:pPr>
            <a:r>
              <a:rPr lang="ru-RU" sz="1800" b="1" dirty="0">
                <a:solidFill>
                  <a:srgbClr val="FF1A1A"/>
                </a:solidFill>
                <a:latin typeface="Arial" pitchFamily="34" charset="0"/>
                <a:cs typeface="Arial" pitchFamily="34" charset="0"/>
              </a:rPr>
              <a:t>«ТЕХЭКСПЕРТ РЕЕСТР ТРЕБОВАНИЙ: СТРОИТЕЛЬСТВО»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tretch/>
        </p:blipFill>
        <p:spPr bwMode="auto">
          <a:xfrm>
            <a:off x="11887368" y="126002"/>
            <a:ext cx="231859" cy="576064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8" name="Text Placeholder 5">
            <a:extLst>
              <a:ext uri="{FF2B5EF4-FFF2-40B4-BE49-F238E27FC236}">
                <a16:creationId xmlns:a16="http://schemas.microsoft.com/office/drawing/2014/main" id="{12331D63-FC65-40F3-9E02-6CA163460509}"/>
              </a:ext>
            </a:extLst>
          </p:cNvPr>
          <p:cNvSpPr txBox="1"/>
          <p:nvPr/>
        </p:nvSpPr>
        <p:spPr bwMode="auto">
          <a:xfrm>
            <a:off x="5442012" y="423083"/>
            <a:ext cx="6313388" cy="316610"/>
          </a:xfrm>
          <a:prstGeom prst="rect">
            <a:avLst/>
          </a:prstGeom>
          <a:grpFill/>
          <a:effectLst/>
        </p:spPr>
        <p:txBody>
          <a:bodyPr/>
          <a:lstStyle>
            <a:lvl1pPr marL="257907" indent="-257907" algn="l" defTabSz="1031626">
              <a:lnSpc>
                <a:spcPct val="90000"/>
              </a:lnSpc>
              <a:spcBef>
                <a:spcPts val="1128"/>
              </a:spcBef>
              <a:buFont typeface="Arial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3720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9533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5346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21159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36972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52785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68598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4411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  <a:defRPr/>
            </a:pPr>
            <a:r>
              <a:rPr lang="ru-RU" sz="1800" b="1" dirty="0">
                <a:solidFill>
                  <a:schemeClr val="accent6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Информация о Реестре</a:t>
            </a:r>
          </a:p>
        </p:txBody>
      </p:sp>
      <p:sp>
        <p:nvSpPr>
          <p:cNvPr id="28" name="Объект 2">
            <a:extLst>
              <a:ext uri="{FF2B5EF4-FFF2-40B4-BE49-F238E27FC236}">
                <a16:creationId xmlns:a16="http://schemas.microsoft.com/office/drawing/2014/main" id="{DBA57F5A-F7FF-4501-95B6-B89C74C86AF1}"/>
              </a:ext>
            </a:extLst>
          </p:cNvPr>
          <p:cNvSpPr txBox="1">
            <a:spLocks/>
          </p:cNvSpPr>
          <p:nvPr/>
        </p:nvSpPr>
        <p:spPr bwMode="auto">
          <a:xfrm>
            <a:off x="770456" y="803401"/>
            <a:ext cx="5325544" cy="446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marR="0" lvl="0" indent="-171450" algn="l" defTabSz="685800" eaLnBrk="1" fontAlgn="auto" latinLnBrk="0" hangingPunct="1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2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Наполнение реестра:</a:t>
            </a:r>
          </a:p>
        </p:txBody>
      </p:sp>
      <p:sp>
        <p:nvSpPr>
          <p:cNvPr id="29" name="Объект 2">
            <a:extLst>
              <a:ext uri="{FF2B5EF4-FFF2-40B4-BE49-F238E27FC236}">
                <a16:creationId xmlns:a16="http://schemas.microsoft.com/office/drawing/2014/main" id="{69E8B786-BAEB-4048-B2CE-B2ADC2716068}"/>
              </a:ext>
            </a:extLst>
          </p:cNvPr>
          <p:cNvSpPr txBox="1">
            <a:spLocks/>
          </p:cNvSpPr>
          <p:nvPr/>
        </p:nvSpPr>
        <p:spPr bwMode="auto">
          <a:xfrm>
            <a:off x="770456" y="2264129"/>
            <a:ext cx="6878622" cy="446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marR="0" lvl="0" indent="-171450" algn="l" defTabSz="685800" eaLnBrk="1" fontAlgn="auto" latinLnBrk="0" hangingPunct="1">
              <a:lnSpc>
                <a:spcPct val="110000"/>
              </a:lnSpc>
              <a:spcAft>
                <a:spcPts val="1200"/>
              </a:spcAft>
              <a:buClrTx/>
              <a:buSzTx/>
              <a:tabLst/>
              <a:defRPr/>
            </a:pPr>
            <a:r>
              <a:rPr kumimoji="0" lang="ru-RU" sz="22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Классификационная разметка требований: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4994F0D3-C2F0-4DE9-ADFD-AC3753086F40}"/>
              </a:ext>
            </a:extLst>
          </p:cNvPr>
          <p:cNvGrpSpPr/>
          <p:nvPr/>
        </p:nvGrpSpPr>
        <p:grpSpPr>
          <a:xfrm>
            <a:off x="1496431" y="1457209"/>
            <a:ext cx="4276408" cy="484855"/>
            <a:chOff x="770456" y="1584338"/>
            <a:chExt cx="3458645" cy="484855"/>
          </a:xfrm>
        </p:grpSpPr>
        <p:sp>
          <p:nvSpPr>
            <p:cNvPr id="34" name="Прямоугольник: скругленные углы 33">
              <a:extLst>
                <a:ext uri="{FF2B5EF4-FFF2-40B4-BE49-F238E27FC236}">
                  <a16:creationId xmlns:a16="http://schemas.microsoft.com/office/drawing/2014/main" id="{9ABC56D6-B99B-4A69-965F-7814A30C786A}"/>
                </a:ext>
              </a:extLst>
            </p:cNvPr>
            <p:cNvSpPr/>
            <p:nvPr/>
          </p:nvSpPr>
          <p:spPr bwMode="auto">
            <a:xfrm>
              <a:off x="770457" y="1603550"/>
              <a:ext cx="3458644" cy="465643"/>
            </a:xfrm>
            <a:prstGeom prst="roundRect">
              <a:avLst>
                <a:gd name="adj" fmla="val 16598"/>
              </a:avLst>
            </a:prstGeom>
            <a:solidFill>
              <a:schemeClr val="accent6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7643C3D-C4B3-430B-83ED-52C30FA1F23D}"/>
                </a:ext>
              </a:extLst>
            </p:cNvPr>
            <p:cNvSpPr txBox="1"/>
            <p:nvPr/>
          </p:nvSpPr>
          <p:spPr>
            <a:xfrm>
              <a:off x="770456" y="1584338"/>
              <a:ext cx="3458644" cy="4647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 algn="ctr" defTabSz="685800">
                <a:lnSpc>
                  <a:spcPct val="110000"/>
                </a:lnSpc>
                <a:spcBef>
                  <a:spcPts val="750"/>
                </a:spcBef>
              </a:pPr>
              <a:r>
                <a:rPr lang="ru-RU" sz="1800" dirty="0">
                  <a:latin typeface="Arial" pitchFamily="34" charset="0"/>
                  <a:cs typeface="Arial" pitchFamily="34" charset="0"/>
                </a:rPr>
                <a:t>Более </a:t>
              </a:r>
              <a:r>
                <a:rPr lang="ru-RU" sz="2200" b="1" dirty="0" smtClean="0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rPr>
                <a:t>290 </a:t>
              </a:r>
              <a:r>
                <a:rPr lang="ru-RU" sz="2200" b="1" dirty="0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rPr>
                <a:t>тысяч </a:t>
              </a:r>
              <a:r>
                <a:rPr lang="ru-RU" sz="1800" dirty="0">
                  <a:latin typeface="Arial" pitchFamily="34" charset="0"/>
                  <a:cs typeface="Arial" pitchFamily="34" charset="0"/>
                </a:rPr>
                <a:t>требований</a:t>
              </a:r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078E2135-B988-4059-8949-725BA34E66B5}"/>
              </a:ext>
            </a:extLst>
          </p:cNvPr>
          <p:cNvGrpSpPr/>
          <p:nvPr/>
        </p:nvGrpSpPr>
        <p:grpSpPr>
          <a:xfrm>
            <a:off x="6801947" y="1457209"/>
            <a:ext cx="4545426" cy="484855"/>
            <a:chOff x="4504256" y="1584338"/>
            <a:chExt cx="3458645" cy="484855"/>
          </a:xfrm>
        </p:grpSpPr>
        <p:sp>
          <p:nvSpPr>
            <p:cNvPr id="35" name="Прямоугольник: скругленные углы 34">
              <a:extLst>
                <a:ext uri="{FF2B5EF4-FFF2-40B4-BE49-F238E27FC236}">
                  <a16:creationId xmlns:a16="http://schemas.microsoft.com/office/drawing/2014/main" id="{969A892D-B9E6-48AA-9693-81C35E80EEE4}"/>
                </a:ext>
              </a:extLst>
            </p:cNvPr>
            <p:cNvSpPr/>
            <p:nvPr/>
          </p:nvSpPr>
          <p:spPr bwMode="auto">
            <a:xfrm>
              <a:off x="4504257" y="1603550"/>
              <a:ext cx="3458644" cy="465643"/>
            </a:xfrm>
            <a:prstGeom prst="roundRect">
              <a:avLst>
                <a:gd name="adj" fmla="val 16598"/>
              </a:avLst>
            </a:prstGeom>
            <a:solidFill>
              <a:schemeClr val="accent6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B026BA5-9CEC-4EE0-938D-8BBB9ACBFA9F}"/>
                </a:ext>
              </a:extLst>
            </p:cNvPr>
            <p:cNvSpPr txBox="1"/>
            <p:nvPr/>
          </p:nvSpPr>
          <p:spPr bwMode="auto">
            <a:xfrm>
              <a:off x="4504256" y="1584338"/>
              <a:ext cx="3458644" cy="4647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 algn="ctr" defTabSz="685800">
                <a:lnSpc>
                  <a:spcPct val="110000"/>
                </a:lnSpc>
                <a:spcBef>
                  <a:spcPts val="750"/>
                </a:spcBef>
              </a:pPr>
              <a:r>
                <a:rPr lang="ru-RU" sz="1800" dirty="0">
                  <a:latin typeface="Arial" pitchFamily="34" charset="0"/>
                  <a:cs typeface="Arial" pitchFamily="34" charset="0"/>
                </a:rPr>
                <a:t>из более чем  </a:t>
              </a:r>
              <a:r>
                <a:rPr lang="ru-RU" sz="2200" b="1" dirty="0" smtClean="0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rPr>
                <a:t>1600 </a:t>
              </a:r>
              <a:r>
                <a:rPr lang="ru-RU" sz="1800" dirty="0">
                  <a:latin typeface="Arial" pitchFamily="34" charset="0"/>
                  <a:cs typeface="Arial" pitchFamily="34" charset="0"/>
                </a:rPr>
                <a:t>документов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92123203-8110-4A00-B44D-CEF7F579EA6E}"/>
              </a:ext>
            </a:extLst>
          </p:cNvPr>
          <p:cNvSpPr txBox="1"/>
          <p:nvPr/>
        </p:nvSpPr>
        <p:spPr>
          <a:xfrm>
            <a:off x="1848319" y="2857060"/>
            <a:ext cx="10007531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  <a:buFont typeface="Wingdings" pitchFamily="2" charset="2"/>
              <a:buChar char="ü"/>
            </a:pPr>
            <a:r>
              <a:rPr lang="ru-RU" sz="1600" b="1" dirty="0">
                <a:latin typeface="Arial" pitchFamily="34" charset="0"/>
                <a:cs typeface="Arial" pitchFamily="34" charset="0"/>
              </a:rPr>
              <a:t> Общие требования в строительстве </a:t>
            </a:r>
          </a:p>
          <a:p>
            <a:pPr>
              <a:buClr>
                <a:schemeClr val="accent1"/>
              </a:buClr>
              <a:buFont typeface="Wingdings" pitchFamily="2" charset="2"/>
              <a:buChar char="ü"/>
            </a:pPr>
            <a:r>
              <a:rPr lang="ru-RU" sz="1600" b="1" dirty="0">
                <a:latin typeface="Arial" pitchFamily="34" charset="0"/>
                <a:cs typeface="Arial" pitchFamily="34" charset="0"/>
              </a:rPr>
              <a:t> Объекты строительства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(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КСИ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)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  <a:p>
            <a:pPr lvl="1">
              <a:buClr>
                <a:schemeClr val="accent3"/>
              </a:buClr>
              <a:buFont typeface="Arial" pitchFamily="34" charset="0"/>
              <a:buChar char="•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  Помещения и зоны (1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ПЗо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/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RZo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КСИ)</a:t>
            </a:r>
          </a:p>
          <a:p>
            <a:pPr lvl="1">
              <a:buClr>
                <a:schemeClr val="accent3"/>
              </a:buClr>
              <a:buFont typeface="Arial" pitchFamily="34" charset="0"/>
              <a:buChar char="•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  Комплексы объектов капитального строительства (2 КОС/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CCo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КСИ)</a:t>
            </a:r>
          </a:p>
          <a:p>
            <a:pPr lvl="1">
              <a:buClr>
                <a:schemeClr val="accent3"/>
              </a:buClr>
              <a:buFont typeface="Arial" pitchFamily="34" charset="0"/>
              <a:buChar char="•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  Объекты капитального строительства (3 ОКС/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CEn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КСИ)</a:t>
            </a:r>
          </a:p>
          <a:p>
            <a:pPr lvl="1">
              <a:buClr>
                <a:schemeClr val="accent3"/>
              </a:buClr>
              <a:buFont typeface="Arial" pitchFamily="34" charset="0"/>
              <a:buChar char="•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  Функциональные системы (4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ФнС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/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FnS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КСИ) </a:t>
            </a:r>
          </a:p>
          <a:p>
            <a:pPr lvl="1">
              <a:buClr>
                <a:schemeClr val="accent3"/>
              </a:buClr>
              <a:buFont typeface="Arial" pitchFamily="34" charset="0"/>
              <a:buChar char="•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  Технические системы (5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ТхС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/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TeS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КСИ)</a:t>
            </a:r>
          </a:p>
          <a:p>
            <a:pPr lvl="1">
              <a:buClr>
                <a:schemeClr val="accent3"/>
              </a:buClr>
              <a:buFont typeface="Arial" pitchFamily="34" charset="0"/>
              <a:buChar char="•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  Компоненты (6 Ком/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Com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КСИ)</a:t>
            </a:r>
          </a:p>
          <a:p>
            <a:pPr lvl="1">
              <a:buClr>
                <a:schemeClr val="accent3"/>
              </a:buClr>
              <a:buFont typeface="Arial" pitchFamily="34" charset="0"/>
              <a:buChar char="•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  Строительные изделия (16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СтИ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/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CPr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КСИ)</a:t>
            </a:r>
          </a:p>
          <a:p>
            <a:pPr lvl="1">
              <a:buClr>
                <a:schemeClr val="accent3"/>
              </a:buClr>
              <a:buFont typeface="Arial" pitchFamily="34" charset="0"/>
              <a:buChar char="•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  Строительные материалы (17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СтМ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/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CMa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КСИ)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ru-RU" sz="1600" b="1" dirty="0">
                <a:latin typeface="Arial" pitchFamily="34" charset="0"/>
                <a:cs typeface="Arial" pitchFamily="34" charset="0"/>
              </a:rPr>
              <a:t>Объекты капитального строительства по их назначению (приказ Минстроя от 02.11.2022 № 928/ПР)</a:t>
            </a:r>
          </a:p>
          <a:p>
            <a:pPr marL="285750" indent="-285750"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ru-RU" sz="1600" b="1" dirty="0">
                <a:latin typeface="Arial" pitchFamily="34" charset="0"/>
                <a:cs typeface="Arial" pitchFamily="34" charset="0"/>
              </a:rPr>
              <a:t>Требования к объектам капитального строительства (постановление Правительства </a:t>
            </a:r>
            <a:br>
              <a:rPr lang="ru-RU" sz="1600" b="1" dirty="0"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latin typeface="Arial" pitchFamily="34" charset="0"/>
                <a:cs typeface="Arial" pitchFamily="34" charset="0"/>
              </a:rPr>
              <a:t>от 31.08.2023 РФ № 1417)</a:t>
            </a:r>
          </a:p>
        </p:txBody>
      </p: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603DD018-DDFB-4FC0-8926-C1B13BD5BD31}"/>
              </a:ext>
            </a:extLst>
          </p:cNvPr>
          <p:cNvCxnSpPr>
            <a:cxnSpLocks/>
          </p:cNvCxnSpPr>
          <p:nvPr/>
        </p:nvCxnSpPr>
        <p:spPr bwMode="auto">
          <a:xfrm>
            <a:off x="1593411" y="2851944"/>
            <a:ext cx="0" cy="3354765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9661759"/>
      </p:ext>
    </p:extLst>
  </p:cSld>
  <p:clrMapOvr>
    <a:masterClrMapping/>
  </p:clrMapOvr>
  <p:transition spd="med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FA30451-5529-4B0D-BBFE-5FD2B4B104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 bwMode="auto">
          <a:xfrm>
            <a:off x="11855851" y="126001"/>
            <a:ext cx="65098" cy="576064"/>
          </a:xfrm>
          <a:prstGeom prst="rect">
            <a:avLst/>
          </a:prstGeom>
          <a:solidFill>
            <a:srgbClr val="F742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>
                <a:solidFill>
                  <a:srgbClr val="FFFFFF"/>
                </a:solidFill>
              </a:rPr>
              <a:t>          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20" name="Text Placeholder 5"/>
          <p:cNvSpPr txBox="1"/>
          <p:nvPr/>
        </p:nvSpPr>
        <p:spPr bwMode="auto">
          <a:xfrm>
            <a:off x="4246880" y="175049"/>
            <a:ext cx="7508520" cy="316610"/>
          </a:xfrm>
          <a:prstGeom prst="rect">
            <a:avLst/>
          </a:prstGeom>
          <a:grpFill/>
          <a:effectLst/>
        </p:spPr>
        <p:txBody>
          <a:bodyPr/>
          <a:lstStyle>
            <a:lvl1pPr marL="257907" indent="-257907" algn="l" defTabSz="1031626">
              <a:lnSpc>
                <a:spcPct val="90000"/>
              </a:lnSpc>
              <a:spcBef>
                <a:spcPts val="1128"/>
              </a:spcBef>
              <a:buFont typeface="Arial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3720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9533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5346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21159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36972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52785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68598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4411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  <a:defRPr/>
            </a:pPr>
            <a:r>
              <a:rPr lang="ru-RU" sz="1800" b="1" dirty="0">
                <a:solidFill>
                  <a:srgbClr val="FF1A1A"/>
                </a:solidFill>
                <a:latin typeface="Arial" pitchFamily="34" charset="0"/>
                <a:cs typeface="Arial" pitchFamily="34" charset="0"/>
              </a:rPr>
              <a:t>«ТЕХЭКСПЕРТ РЕЕСТР ТРЕБОВАНИЙ: СТРОИТЕЛЬСТВО»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tretch/>
        </p:blipFill>
        <p:spPr bwMode="auto">
          <a:xfrm>
            <a:off x="11887368" y="126002"/>
            <a:ext cx="231859" cy="576064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8" name="Text Placeholder 5">
            <a:extLst>
              <a:ext uri="{FF2B5EF4-FFF2-40B4-BE49-F238E27FC236}">
                <a16:creationId xmlns:a16="http://schemas.microsoft.com/office/drawing/2014/main" id="{12331D63-FC65-40F3-9E02-6CA163460509}"/>
              </a:ext>
            </a:extLst>
          </p:cNvPr>
          <p:cNvSpPr txBox="1"/>
          <p:nvPr/>
        </p:nvSpPr>
        <p:spPr bwMode="auto">
          <a:xfrm>
            <a:off x="5442012" y="423083"/>
            <a:ext cx="6313388" cy="316610"/>
          </a:xfrm>
          <a:prstGeom prst="rect">
            <a:avLst/>
          </a:prstGeom>
          <a:grpFill/>
          <a:effectLst/>
        </p:spPr>
        <p:txBody>
          <a:bodyPr/>
          <a:lstStyle>
            <a:lvl1pPr marL="257907" indent="-257907" algn="l" defTabSz="1031626">
              <a:lnSpc>
                <a:spcPct val="90000"/>
              </a:lnSpc>
              <a:spcBef>
                <a:spcPts val="1128"/>
              </a:spcBef>
              <a:buFont typeface="Arial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3720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9533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5346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21159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36972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52785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68598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4411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  <a:defRPr/>
            </a:pPr>
            <a:r>
              <a:rPr lang="ru-RU" sz="1800" b="1" dirty="0">
                <a:solidFill>
                  <a:schemeClr val="accent6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Важные изменения в Градостроительном кодексе</a:t>
            </a:r>
          </a:p>
        </p:txBody>
      </p:sp>
      <p:sp>
        <p:nvSpPr>
          <p:cNvPr id="40" name="Объект 2">
            <a:extLst>
              <a:ext uri="{FF2B5EF4-FFF2-40B4-BE49-F238E27FC236}">
                <a16:creationId xmlns:a16="http://schemas.microsoft.com/office/drawing/2014/main" id="{F5FE3F28-58C9-4C53-841B-AB9B1B34593E}"/>
              </a:ext>
            </a:extLst>
          </p:cNvPr>
          <p:cNvSpPr txBox="1">
            <a:spLocks/>
          </p:cNvSpPr>
          <p:nvPr/>
        </p:nvSpPr>
        <p:spPr bwMode="auto">
          <a:xfrm>
            <a:off x="1668094" y="1121198"/>
            <a:ext cx="94783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lnSpc>
                <a:spcPct val="110000"/>
              </a:lnSpc>
              <a:spcBef>
                <a:spcPts val="750"/>
              </a:spcBef>
              <a:defRPr/>
            </a:pPr>
            <a:r>
              <a:rPr lang="ru-RU" sz="2000" b="1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rPr>
              <a:t>Федеральный закон № 653-ФЗ от 25.12.2023 (статья 2, п.2)</a:t>
            </a:r>
            <a:br>
              <a:rPr lang="ru-RU" sz="2000" b="1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rPr>
            </a:br>
            <a:r>
              <a:rPr lang="ru-RU" sz="1600" dirty="0">
                <a:latin typeface="Arial" pitchFamily="34" charset="0"/>
                <a:ea typeface="+mj-ea"/>
                <a:cs typeface="Arial" pitchFamily="34" charset="0"/>
              </a:rPr>
              <a:t>Вносит изменения в Градостроительный кодекс, вступающие в силу </a:t>
            </a:r>
            <a:r>
              <a:rPr lang="ru-RU" sz="1600" b="1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rPr>
              <a:t>с 1 марта 2026 года</a:t>
            </a:r>
            <a:r>
              <a:rPr lang="ru-RU" sz="2000" b="1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rPr>
              <a:t>.</a:t>
            </a:r>
            <a:endParaRPr lang="ru-RU" sz="20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668094" y="1888116"/>
            <a:ext cx="1007359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i="1" dirty="0">
                <a:latin typeface="Arial" pitchFamily="34" charset="0"/>
                <a:ea typeface="Calibri" pitchFamily="34" charset="0"/>
                <a:cs typeface="Arial" pitchFamily="34" charset="0"/>
              </a:rPr>
              <a:t>«</a:t>
            </a:r>
            <a:r>
              <a:rPr kumimoji="0" lang="ru-RU" sz="1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в части 5_2 статьи 49 слово „действовавшим“ заменить словами „включенным в реестр требований“»</a:t>
            </a:r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Левая круглая скобка 26">
            <a:extLst>
              <a:ext uri="{FF2B5EF4-FFF2-40B4-BE49-F238E27FC236}">
                <a16:creationId xmlns:a16="http://schemas.microsoft.com/office/drawing/2014/main" id="{53111403-C510-E258-7BA1-29C041C7B832}"/>
              </a:ext>
            </a:extLst>
          </p:cNvPr>
          <p:cNvSpPr/>
          <p:nvPr/>
        </p:nvSpPr>
        <p:spPr bwMode="auto">
          <a:xfrm>
            <a:off x="1399983" y="1065958"/>
            <a:ext cx="459792" cy="1257161"/>
          </a:xfrm>
          <a:prstGeom prst="leftBracket">
            <a:avLst>
              <a:gd name="adj" fmla="val 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5">
            <a:extLst>
              <a:ext uri="{FF2B5EF4-FFF2-40B4-BE49-F238E27FC236}">
                <a16:creationId xmlns:a16="http://schemas.microsoft.com/office/drawing/2014/main" id="{A27B3039-9CAA-3589-CF79-41D1A81FCB20}"/>
              </a:ext>
            </a:extLst>
          </p:cNvPr>
          <p:cNvGrpSpPr/>
          <p:nvPr/>
        </p:nvGrpSpPr>
        <p:grpSpPr>
          <a:xfrm>
            <a:off x="380014" y="1025766"/>
            <a:ext cx="1288080" cy="1334520"/>
            <a:chOff x="6494295" y="1035056"/>
            <a:chExt cx="1288080" cy="1334520"/>
          </a:xfrm>
        </p:grpSpPr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A7651410-E46A-6704-340E-FB13F7382C4F}"/>
                </a:ext>
              </a:extLst>
            </p:cNvPr>
            <p:cNvPicPr/>
            <p:nvPr/>
          </p:nvPicPr>
          <p:blipFill>
            <a:blip r:embed="rId5" cstate="print"/>
            <a:stretch/>
          </p:blipFill>
          <p:spPr bwMode="auto">
            <a:xfrm>
              <a:off x="6494295" y="1035056"/>
              <a:ext cx="1288080" cy="1334520"/>
            </a:xfrm>
            <a:prstGeom prst="rect">
              <a:avLst/>
            </a:prstGeom>
            <a:ln>
              <a:noFill/>
            </a:ln>
            <a:effectLst>
              <a:outerShdw blurRad="50800" dist="38160" dir="5400000" algn="t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D140ABFB-CCD8-D7C8-4D20-8BB4AAC04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804960" y="1359248"/>
              <a:ext cx="666750" cy="704850"/>
            </a:xfrm>
            <a:prstGeom prst="rect">
              <a:avLst/>
            </a:prstGeom>
          </p:spPr>
        </p:pic>
      </p:grpSp>
      <p:grpSp>
        <p:nvGrpSpPr>
          <p:cNvPr id="3" name="Группа 16">
            <a:extLst>
              <a:ext uri="{FF2B5EF4-FFF2-40B4-BE49-F238E27FC236}">
                <a16:creationId xmlns:a16="http://schemas.microsoft.com/office/drawing/2014/main" id="{074A1581-7506-16CD-D008-DDF7C96A64B3}"/>
              </a:ext>
            </a:extLst>
          </p:cNvPr>
          <p:cNvGrpSpPr/>
          <p:nvPr/>
        </p:nvGrpSpPr>
        <p:grpSpPr>
          <a:xfrm>
            <a:off x="2535926" y="2638866"/>
            <a:ext cx="9163313" cy="4678984"/>
            <a:chOff x="941621" y="2270920"/>
            <a:chExt cx="10386944" cy="5303796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A34465BB-CBAF-2ED5-97C4-C64F0189B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919" y="2554340"/>
              <a:ext cx="10364646" cy="5020376"/>
            </a:xfrm>
            <a:prstGeom prst="rect">
              <a:avLst/>
            </a:prstGeom>
          </p:spPr>
        </p:pic>
        <p:grpSp>
          <p:nvGrpSpPr>
            <p:cNvPr id="5" name="Группа 9">
              <a:extLst>
                <a:ext uri="{FF2B5EF4-FFF2-40B4-BE49-F238E27FC236}">
                  <a16:creationId xmlns:a16="http://schemas.microsoft.com/office/drawing/2014/main" id="{982A6022-A19A-2F47-B498-824A882C6753}"/>
                </a:ext>
              </a:extLst>
            </p:cNvPr>
            <p:cNvGrpSpPr/>
            <p:nvPr/>
          </p:nvGrpSpPr>
          <p:grpSpPr>
            <a:xfrm>
              <a:off x="941621" y="2270920"/>
              <a:ext cx="10385456" cy="5283700"/>
              <a:chOff x="1552303" y="1575102"/>
              <a:chExt cx="10385456" cy="5283700"/>
            </a:xfrm>
          </p:grpSpPr>
          <p:sp>
            <p:nvSpPr>
              <p:cNvPr id="11" name="Прямоугольник: скругленные верхние углы 10">
                <a:extLst>
                  <a:ext uri="{FF2B5EF4-FFF2-40B4-BE49-F238E27FC236}">
                    <a16:creationId xmlns:a16="http://schemas.microsoft.com/office/drawing/2014/main" id="{F801B02D-140B-2A35-4EA3-36401FE161A4}"/>
                  </a:ext>
                </a:extLst>
              </p:cNvPr>
              <p:cNvSpPr/>
              <p:nvPr/>
            </p:nvSpPr>
            <p:spPr>
              <a:xfrm>
                <a:off x="1552303" y="1575102"/>
                <a:ext cx="10385456" cy="298291"/>
              </a:xfrm>
              <a:prstGeom prst="round2SameRect">
                <a:avLst>
                  <a:gd name="adj1" fmla="val 26042"/>
                  <a:gd name="adj2" fmla="val 0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8A65308B-7A4D-36C0-171D-8A80CCC998BA}"/>
                  </a:ext>
                </a:extLst>
              </p:cNvPr>
              <p:cNvSpPr/>
              <p:nvPr/>
            </p:nvSpPr>
            <p:spPr>
              <a:xfrm>
                <a:off x="1574601" y="1850586"/>
                <a:ext cx="10346349" cy="5008216"/>
              </a:xfrm>
              <a:prstGeom prst="rect">
                <a:avLst/>
              </a:prstGeom>
              <a:noFill/>
              <a:ln w="285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3" name="Овал 12">
                <a:extLst>
                  <a:ext uri="{FF2B5EF4-FFF2-40B4-BE49-F238E27FC236}">
                    <a16:creationId xmlns:a16="http://schemas.microsoft.com/office/drawing/2014/main" id="{E6F95073-D05D-6498-21D7-019784EEE5C9}"/>
                  </a:ext>
                </a:extLst>
              </p:cNvPr>
              <p:cNvSpPr/>
              <p:nvPr/>
            </p:nvSpPr>
            <p:spPr bwMode="auto">
              <a:xfrm>
                <a:off x="11707207" y="1672424"/>
                <a:ext cx="96383" cy="96383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4" name="Овал 13">
                <a:extLst>
                  <a:ext uri="{FF2B5EF4-FFF2-40B4-BE49-F238E27FC236}">
                    <a16:creationId xmlns:a16="http://schemas.microsoft.com/office/drawing/2014/main" id="{ED972F81-D192-C458-37CB-E346DF80C624}"/>
                  </a:ext>
                </a:extLst>
              </p:cNvPr>
              <p:cNvSpPr/>
              <p:nvPr/>
            </p:nvSpPr>
            <p:spPr bwMode="auto">
              <a:xfrm>
                <a:off x="11528382" y="1672424"/>
                <a:ext cx="96383" cy="96383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6" name="Овал 15">
                <a:extLst>
                  <a:ext uri="{FF2B5EF4-FFF2-40B4-BE49-F238E27FC236}">
                    <a16:creationId xmlns:a16="http://schemas.microsoft.com/office/drawing/2014/main" id="{DAE3FDA7-82F0-5D6D-3AF4-C7715BCF0F30}"/>
                  </a:ext>
                </a:extLst>
              </p:cNvPr>
              <p:cNvSpPr/>
              <p:nvPr/>
            </p:nvSpPr>
            <p:spPr bwMode="auto">
              <a:xfrm>
                <a:off x="11349557" y="1672424"/>
                <a:ext cx="96383" cy="96383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3C0FF430-3EAF-C57E-7FD4-4A7F991C1E8F}"/>
              </a:ext>
            </a:extLst>
          </p:cNvPr>
          <p:cNvSpPr/>
          <p:nvPr/>
        </p:nvSpPr>
        <p:spPr bwMode="auto">
          <a:xfrm>
            <a:off x="-284480" y="3690715"/>
            <a:ext cx="3099663" cy="2354485"/>
          </a:xfrm>
          <a:prstGeom prst="roundRect">
            <a:avLst>
              <a:gd name="adj" fmla="val 4842"/>
            </a:avLst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177799" y="3817985"/>
            <a:ext cx="254484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>
                <a:latin typeface="Arial" pitchFamily="34" charset="0"/>
                <a:cs typeface="Arial" pitchFamily="34" charset="0"/>
              </a:rPr>
              <a:t>…осуществляется оценка ее соответствия требованиям, указанным в части 5 настоящей статьи </a:t>
            </a:r>
            <a:br>
              <a:rPr lang="ru-RU" sz="1600" dirty="0">
                <a:latin typeface="Arial" pitchFamily="34" charset="0"/>
                <a:cs typeface="Arial" pitchFamily="34" charset="0"/>
              </a:rPr>
            </a:br>
            <a:r>
              <a:rPr lang="ru-RU" sz="1600" dirty="0">
                <a:latin typeface="Arial" pitchFamily="34" charset="0"/>
                <a:cs typeface="Arial" pitchFamily="34" charset="0"/>
              </a:rPr>
              <a:t>и </a:t>
            </a:r>
            <a:r>
              <a:rPr lang="ru-RU" sz="1600" strike="sngStrike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действовавшим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 </a:t>
            </a:r>
            <a:br>
              <a:rPr lang="ru-RU" sz="1600" dirty="0">
                <a:latin typeface="Arial" pitchFamily="34" charset="0"/>
                <a:cs typeface="Arial" pitchFamily="34" charset="0"/>
              </a:rPr>
            </a:br>
            <a:r>
              <a:rPr lang="ru-RU" sz="1600" b="1" i="1" u="sng" dirty="0">
                <a:latin typeface="Arial" pitchFamily="34" charset="0"/>
                <a:cs typeface="Arial" pitchFamily="34" charset="0"/>
              </a:rPr>
              <a:t>включенным в реестр требований</a:t>
            </a:r>
            <a:r>
              <a:rPr lang="ru-RU" sz="1600" u="sng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на дату…</a:t>
            </a:r>
          </a:p>
        </p:txBody>
      </p:sp>
    </p:spTree>
    <p:extLst>
      <p:ext uri="{BB962C8B-B14F-4D97-AF65-F5344CB8AC3E}">
        <p14:creationId xmlns:p14="http://schemas.microsoft.com/office/powerpoint/2010/main" val="1571981400"/>
      </p:ext>
    </p:extLst>
  </p:cSld>
  <p:clrMapOvr>
    <a:masterClrMapping/>
  </p:clrMapOvr>
  <p:transition spd="med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17AB46B-6665-662E-3150-D7FA9A523D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 bwMode="auto">
          <a:xfrm>
            <a:off x="11855851" y="126001"/>
            <a:ext cx="65098" cy="576064"/>
          </a:xfrm>
          <a:prstGeom prst="rect">
            <a:avLst/>
          </a:prstGeom>
          <a:solidFill>
            <a:srgbClr val="F742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>
                <a:solidFill>
                  <a:srgbClr val="FFFFFF"/>
                </a:solidFill>
              </a:rPr>
              <a:t>          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20" name="Text Placeholder 5"/>
          <p:cNvSpPr txBox="1"/>
          <p:nvPr/>
        </p:nvSpPr>
        <p:spPr bwMode="auto">
          <a:xfrm>
            <a:off x="4389120" y="175049"/>
            <a:ext cx="7366280" cy="316610"/>
          </a:xfrm>
          <a:prstGeom prst="rect">
            <a:avLst/>
          </a:prstGeom>
          <a:grpFill/>
          <a:effectLst/>
        </p:spPr>
        <p:txBody>
          <a:bodyPr/>
          <a:lstStyle>
            <a:lvl1pPr marL="257907" indent="-257907" algn="l" defTabSz="1031626">
              <a:lnSpc>
                <a:spcPct val="90000"/>
              </a:lnSpc>
              <a:spcBef>
                <a:spcPts val="1128"/>
              </a:spcBef>
              <a:buFont typeface="Arial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3720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9533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5346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21159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36972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52785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68598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4411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  <a:defRPr/>
            </a:pPr>
            <a:r>
              <a:rPr lang="ru-RU" sz="1800" b="1" dirty="0">
                <a:solidFill>
                  <a:srgbClr val="FF1A1A"/>
                </a:solidFill>
                <a:latin typeface="Arial" pitchFamily="34" charset="0"/>
                <a:cs typeface="Arial" pitchFamily="34" charset="0"/>
              </a:rPr>
              <a:t>«ТЕХЭКСПЕРТ РЕЕСТР ТРЕБОВАНИЙ: СТРОИТЕЛЬСТВО»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tretch/>
        </p:blipFill>
        <p:spPr bwMode="auto">
          <a:xfrm>
            <a:off x="11887368" y="126002"/>
            <a:ext cx="231859" cy="57606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3FC8C43-8081-84A9-914B-767E5664E0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66"/>
          <a:stretch>
            <a:fillRect/>
          </a:stretch>
        </p:blipFill>
        <p:spPr>
          <a:xfrm>
            <a:off x="954114" y="2737347"/>
            <a:ext cx="9329516" cy="4120653"/>
          </a:xfrm>
          <a:prstGeom prst="rect">
            <a:avLst/>
          </a:prstGeom>
        </p:spPr>
      </p:pic>
      <p:sp>
        <p:nvSpPr>
          <p:cNvPr id="38" name="Text Placeholder 5">
            <a:extLst>
              <a:ext uri="{FF2B5EF4-FFF2-40B4-BE49-F238E27FC236}">
                <a16:creationId xmlns:a16="http://schemas.microsoft.com/office/drawing/2014/main" id="{12331D63-FC65-40F3-9E02-6CA163460509}"/>
              </a:ext>
            </a:extLst>
          </p:cNvPr>
          <p:cNvSpPr txBox="1"/>
          <p:nvPr/>
        </p:nvSpPr>
        <p:spPr bwMode="auto">
          <a:xfrm>
            <a:off x="5442012" y="423083"/>
            <a:ext cx="6313388" cy="316610"/>
          </a:xfrm>
          <a:prstGeom prst="rect">
            <a:avLst/>
          </a:prstGeom>
          <a:grpFill/>
          <a:effectLst/>
        </p:spPr>
        <p:txBody>
          <a:bodyPr/>
          <a:lstStyle>
            <a:lvl1pPr marL="257907" indent="-257907" algn="l" defTabSz="1031626">
              <a:lnSpc>
                <a:spcPct val="90000"/>
              </a:lnSpc>
              <a:spcBef>
                <a:spcPts val="1128"/>
              </a:spcBef>
              <a:buFont typeface="Arial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3720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9533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5346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21159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36972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52785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68598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4411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  <a:defRPr/>
            </a:pPr>
            <a:r>
              <a:rPr lang="ru-RU" sz="1800" b="1" dirty="0">
                <a:solidFill>
                  <a:schemeClr val="accent6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Информация о Реестре</a:t>
            </a:r>
          </a:p>
        </p:txBody>
      </p:sp>
      <p:grpSp>
        <p:nvGrpSpPr>
          <p:cNvPr id="2" name="Группа 15">
            <a:extLst>
              <a:ext uri="{FF2B5EF4-FFF2-40B4-BE49-F238E27FC236}">
                <a16:creationId xmlns:a16="http://schemas.microsoft.com/office/drawing/2014/main" id="{4D5BB603-9C64-4331-AE8D-A5180642CC0D}"/>
              </a:ext>
            </a:extLst>
          </p:cNvPr>
          <p:cNvGrpSpPr/>
          <p:nvPr/>
        </p:nvGrpSpPr>
        <p:grpSpPr>
          <a:xfrm>
            <a:off x="913023" y="2378087"/>
            <a:ext cx="9405593" cy="4560755"/>
            <a:chOff x="3977444" y="1575102"/>
            <a:chExt cx="7956779" cy="3858228"/>
          </a:xfrm>
        </p:grpSpPr>
        <p:sp>
          <p:nvSpPr>
            <p:cNvPr id="12" name="Прямоугольник: скругленные верхние углы 11">
              <a:extLst>
                <a:ext uri="{FF2B5EF4-FFF2-40B4-BE49-F238E27FC236}">
                  <a16:creationId xmlns:a16="http://schemas.microsoft.com/office/drawing/2014/main" id="{314189CB-7933-400A-A69F-AE724E48673C}"/>
                </a:ext>
              </a:extLst>
            </p:cNvPr>
            <p:cNvSpPr/>
            <p:nvPr/>
          </p:nvSpPr>
          <p:spPr>
            <a:xfrm>
              <a:off x="3977444" y="1575102"/>
              <a:ext cx="7956779" cy="298291"/>
            </a:xfrm>
            <a:prstGeom prst="round2SameRect">
              <a:avLst>
                <a:gd name="adj1" fmla="val 26042"/>
                <a:gd name="adj2" fmla="val 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FE70F8F5-504A-4EBB-BF1A-FFCCC54B6F22}"/>
                </a:ext>
              </a:extLst>
            </p:cNvPr>
            <p:cNvSpPr/>
            <p:nvPr/>
          </p:nvSpPr>
          <p:spPr>
            <a:xfrm>
              <a:off x="3990717" y="1850586"/>
              <a:ext cx="7930233" cy="3582744"/>
            </a:xfrm>
            <a:prstGeom prst="rect">
              <a:avLst/>
            </a:prstGeom>
            <a:noFill/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E610B65F-C446-4AE6-86F2-13105B52CD63}"/>
                </a:ext>
              </a:extLst>
            </p:cNvPr>
            <p:cNvSpPr/>
            <p:nvPr/>
          </p:nvSpPr>
          <p:spPr bwMode="auto">
            <a:xfrm>
              <a:off x="11707207" y="1672424"/>
              <a:ext cx="96383" cy="9638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E0CACFB4-4D21-4274-B21D-BD3452578F8B}"/>
                </a:ext>
              </a:extLst>
            </p:cNvPr>
            <p:cNvSpPr/>
            <p:nvPr/>
          </p:nvSpPr>
          <p:spPr bwMode="auto">
            <a:xfrm>
              <a:off x="11528382" y="1672424"/>
              <a:ext cx="96383" cy="9638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9" name="Овал 48">
              <a:extLst>
                <a:ext uri="{FF2B5EF4-FFF2-40B4-BE49-F238E27FC236}">
                  <a16:creationId xmlns:a16="http://schemas.microsoft.com/office/drawing/2014/main" id="{1038D4CB-A0FA-4CB9-9F7F-A825AFD0E7AA}"/>
                </a:ext>
              </a:extLst>
            </p:cNvPr>
            <p:cNvSpPr/>
            <p:nvPr/>
          </p:nvSpPr>
          <p:spPr bwMode="auto">
            <a:xfrm>
              <a:off x="11349557" y="1672424"/>
              <a:ext cx="96383" cy="9638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3" name="Группа 1">
            <a:extLst>
              <a:ext uri="{FF2B5EF4-FFF2-40B4-BE49-F238E27FC236}">
                <a16:creationId xmlns:a16="http://schemas.microsoft.com/office/drawing/2014/main" id="{13B33BBD-A60B-4DF7-B9B4-E8E46F23879E}"/>
              </a:ext>
            </a:extLst>
          </p:cNvPr>
          <p:cNvGrpSpPr/>
          <p:nvPr/>
        </p:nvGrpSpPr>
        <p:grpSpPr>
          <a:xfrm>
            <a:off x="826545" y="1244793"/>
            <a:ext cx="9099653" cy="829132"/>
            <a:chOff x="826545" y="1244793"/>
            <a:chExt cx="9099653" cy="829132"/>
          </a:xfrm>
        </p:grpSpPr>
        <p:sp>
          <p:nvSpPr>
            <p:cNvPr id="37" name="Прямоугольник: скругленные углы 36">
              <a:extLst>
                <a:ext uri="{FF2B5EF4-FFF2-40B4-BE49-F238E27FC236}">
                  <a16:creationId xmlns:a16="http://schemas.microsoft.com/office/drawing/2014/main" id="{EAEA09ED-B96C-4386-90B8-2FA74D0FEA86}"/>
                </a:ext>
              </a:extLst>
            </p:cNvPr>
            <p:cNvSpPr/>
            <p:nvPr/>
          </p:nvSpPr>
          <p:spPr bwMode="auto">
            <a:xfrm>
              <a:off x="826545" y="1244793"/>
              <a:ext cx="9099653" cy="829132"/>
            </a:xfrm>
            <a:prstGeom prst="roundRect">
              <a:avLst>
                <a:gd name="adj" fmla="val 13133"/>
              </a:avLst>
            </a:prstGeom>
            <a:solidFill>
              <a:schemeClr val="accent6"/>
            </a:solidFill>
            <a:ln w="28575">
              <a:solidFill>
                <a:schemeClr val="accent1"/>
              </a:solidFill>
              <a:prstDash val="soli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8" name="Объект 2">
              <a:extLst>
                <a:ext uri="{FF2B5EF4-FFF2-40B4-BE49-F238E27FC236}">
                  <a16:creationId xmlns:a16="http://schemas.microsoft.com/office/drawing/2014/main" id="{DBA57F5A-F7FF-4501-95B6-B89C74C86AF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50213" y="1320805"/>
              <a:ext cx="890988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algn="l" defTabSz="685800" eaLnBrk="1" fontAlgn="auto" latinLnBrk="0" hangingPunct="1"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ru-RU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itchFamily="34" charset="0"/>
                  <a:ea typeface="+mj-ea"/>
                  <a:cs typeface="Arial" pitchFamily="34" charset="0"/>
                </a:rPr>
                <a:t>Реализовано информирование о включении требования в Реестр нормативных требований на ресурсе </a:t>
              </a:r>
              <a:r>
                <a:rPr kumimoji="0" lang="ru-RU" b="1" i="0" u="sng" strike="noStrike" kern="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itchFamily="34" charset="0"/>
                  <a:ea typeface="+mj-ea"/>
                  <a:cs typeface="Arial" pitchFamily="34" charset="0"/>
                </a:rPr>
                <a:t>Стройкомплекс.рф</a:t>
              </a:r>
              <a:r>
                <a:rPr kumimoji="0" lang="ru-RU" b="1" i="0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itchFamily="34" charset="0"/>
                  <a:ea typeface="+mj-ea"/>
                  <a:cs typeface="Arial" pitchFamily="34" charset="0"/>
                </a:rPr>
                <a:t> </a:t>
              </a:r>
              <a:r>
                <a:rPr lang="ru-RU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и ссылка-переход</a:t>
              </a:r>
            </a:p>
          </p:txBody>
        </p:sp>
      </p:grpSp>
      <p:sp>
        <p:nvSpPr>
          <p:cNvPr id="26" name="Скругленный прямоугольник 55">
            <a:extLst>
              <a:ext uri="{FF2B5EF4-FFF2-40B4-BE49-F238E27FC236}">
                <a16:creationId xmlns:a16="http://schemas.microsoft.com/office/drawing/2014/main" id="{F8F5C666-1871-43A3-A641-E9AD3E3F3514}"/>
              </a:ext>
            </a:extLst>
          </p:cNvPr>
          <p:cNvSpPr/>
          <p:nvPr/>
        </p:nvSpPr>
        <p:spPr bwMode="auto">
          <a:xfrm>
            <a:off x="7032196" y="3604057"/>
            <a:ext cx="906249" cy="258210"/>
          </a:xfrm>
          <a:prstGeom prst="roundRect">
            <a:avLst>
              <a:gd name="adj" fmla="val 5343"/>
            </a:avLst>
          </a:prstGeom>
          <a:solidFill>
            <a:srgbClr val="F74211">
              <a:alpha val="18000"/>
            </a:srgbClr>
          </a:solidFill>
          <a:ln w="12700">
            <a:solidFill>
              <a:srgbClr val="F7421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9E717F-AA1B-4C5D-0CE8-D2020FA475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" r="501" b="29850"/>
          <a:stretch>
            <a:fillRect/>
          </a:stretch>
        </p:blipFill>
        <p:spPr>
          <a:xfrm>
            <a:off x="4994049" y="4517070"/>
            <a:ext cx="6420987" cy="2428427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22" name="Прямоугольник 21"/>
          <p:cNvSpPr/>
          <p:nvPr/>
        </p:nvSpPr>
        <p:spPr>
          <a:xfrm>
            <a:off x="8180310" y="5771167"/>
            <a:ext cx="2357535" cy="575388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771BF0E1-D6FC-772C-2AA1-D1E6DE76E8AC}"/>
              </a:ext>
            </a:extLst>
          </p:cNvPr>
          <p:cNvCxnSpPr>
            <a:cxnSpLocks/>
          </p:cNvCxnSpPr>
          <p:nvPr/>
        </p:nvCxnSpPr>
        <p:spPr bwMode="auto">
          <a:xfrm>
            <a:off x="7938445" y="3636179"/>
            <a:ext cx="2702759" cy="0"/>
          </a:xfrm>
          <a:prstGeom prst="straightConnector1">
            <a:avLst/>
          </a:prstGeom>
          <a:ln w="22225">
            <a:headEnd type="arrow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721A81BC-0D26-8411-5ED6-DE5134F32486}"/>
              </a:ext>
            </a:extLst>
          </p:cNvPr>
          <p:cNvCxnSpPr>
            <a:cxnSpLocks/>
          </p:cNvCxnSpPr>
          <p:nvPr/>
        </p:nvCxnSpPr>
        <p:spPr>
          <a:xfrm flipV="1">
            <a:off x="10641204" y="1728317"/>
            <a:ext cx="0" cy="191421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780FF5C6-3123-B70D-6B18-F91D166D2D23}"/>
              </a:ext>
            </a:extLst>
          </p:cNvPr>
          <p:cNvCxnSpPr>
            <a:cxnSpLocks/>
          </p:cNvCxnSpPr>
          <p:nvPr/>
        </p:nvCxnSpPr>
        <p:spPr>
          <a:xfrm flipH="1" flipV="1">
            <a:off x="9926320" y="1717041"/>
            <a:ext cx="721360" cy="10159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54BED86A-9078-7EA9-77C2-7773AD828AC7}"/>
              </a:ext>
            </a:extLst>
          </p:cNvPr>
          <p:cNvCxnSpPr>
            <a:cxnSpLocks/>
          </p:cNvCxnSpPr>
          <p:nvPr/>
        </p:nvCxnSpPr>
        <p:spPr bwMode="auto">
          <a:xfrm>
            <a:off x="10561065" y="6062856"/>
            <a:ext cx="1084974" cy="0"/>
          </a:xfrm>
          <a:prstGeom prst="straightConnector1">
            <a:avLst/>
          </a:prstGeom>
          <a:ln w="22225">
            <a:headEnd type="arrow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DE8C789C-5404-97C5-4176-760C9A28E0E7}"/>
              </a:ext>
            </a:extLst>
          </p:cNvPr>
          <p:cNvCxnSpPr>
            <a:cxnSpLocks/>
          </p:cNvCxnSpPr>
          <p:nvPr/>
        </p:nvCxnSpPr>
        <p:spPr>
          <a:xfrm flipV="1">
            <a:off x="11646039" y="1551411"/>
            <a:ext cx="0" cy="4526517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7E7B3654-ABB4-9B3D-AD36-033981BC15F6}"/>
              </a:ext>
            </a:extLst>
          </p:cNvPr>
          <p:cNvCxnSpPr>
            <a:cxnSpLocks/>
          </p:cNvCxnSpPr>
          <p:nvPr/>
        </p:nvCxnSpPr>
        <p:spPr>
          <a:xfrm flipH="1" flipV="1">
            <a:off x="9946640" y="1534160"/>
            <a:ext cx="1699401" cy="17251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0D2EBB6C-8B49-2D6C-70C1-3AD7EB5476F9}"/>
              </a:ext>
            </a:extLst>
          </p:cNvPr>
          <p:cNvCxnSpPr/>
          <p:nvPr/>
        </p:nvCxnSpPr>
        <p:spPr>
          <a:xfrm flipH="1">
            <a:off x="336620" y="1914211"/>
            <a:ext cx="489925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48D6A797-89EE-687E-18FD-A425DB3B45D4}"/>
              </a:ext>
            </a:extLst>
          </p:cNvPr>
          <p:cNvCxnSpPr/>
          <p:nvPr/>
        </p:nvCxnSpPr>
        <p:spPr>
          <a:xfrm>
            <a:off x="331596" y="1919235"/>
            <a:ext cx="0" cy="4496638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>
            <a:extLst>
              <a:ext uri="{FF2B5EF4-FFF2-40B4-BE49-F238E27FC236}">
                <a16:creationId xmlns:a16="http://schemas.microsoft.com/office/drawing/2014/main" id="{77E64677-6017-56AB-7C37-0210FBA9E803}"/>
              </a:ext>
            </a:extLst>
          </p:cNvPr>
          <p:cNvCxnSpPr/>
          <p:nvPr/>
        </p:nvCxnSpPr>
        <p:spPr>
          <a:xfrm>
            <a:off x="336620" y="6405825"/>
            <a:ext cx="2838659" cy="0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0778024"/>
      </p:ext>
    </p:extLst>
  </p:cSld>
  <p:clrMapOvr>
    <a:masterClrMapping/>
  </p:clrMapOvr>
  <p:transition spd="med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1" name="Picture 2" descr="\\Design-1\элементы для презентаций\Программные Решения\Презентация ИСУПБ_Подложки-15.png">
            <a:extLst>
              <a:ext uri="{FF2B5EF4-FFF2-40B4-BE49-F238E27FC236}">
                <a16:creationId xmlns:a16="http://schemas.microsoft.com/office/drawing/2014/main" id="{A66D1910-E89C-4E16-ACB7-A1669D9D4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grayscl/>
            <a:alphaModFix amt="62000"/>
          </a:blip>
          <a:srcRect r="308"/>
          <a:stretch/>
        </p:blipFill>
        <p:spPr bwMode="auto">
          <a:xfrm>
            <a:off x="5567264" y="954088"/>
            <a:ext cx="6624736" cy="5903912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 bwMode="auto">
          <a:xfrm>
            <a:off x="11855851" y="126001"/>
            <a:ext cx="65098" cy="576064"/>
          </a:xfrm>
          <a:prstGeom prst="rect">
            <a:avLst/>
          </a:prstGeom>
          <a:solidFill>
            <a:srgbClr val="F742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>
                <a:solidFill>
                  <a:srgbClr val="FFFFFF"/>
                </a:solidFill>
              </a:rPr>
              <a:t>          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20" name="Text Placeholder 5"/>
          <p:cNvSpPr txBox="1"/>
          <p:nvPr/>
        </p:nvSpPr>
        <p:spPr bwMode="auto">
          <a:xfrm>
            <a:off x="4406747" y="175049"/>
            <a:ext cx="7348653" cy="316610"/>
          </a:xfrm>
          <a:prstGeom prst="rect">
            <a:avLst/>
          </a:prstGeom>
          <a:grpFill/>
          <a:effectLst/>
        </p:spPr>
        <p:txBody>
          <a:bodyPr/>
          <a:lstStyle>
            <a:lvl1pPr marL="257907" indent="-257907" algn="l" defTabSz="1031626">
              <a:lnSpc>
                <a:spcPct val="90000"/>
              </a:lnSpc>
              <a:spcBef>
                <a:spcPts val="1128"/>
              </a:spcBef>
              <a:buFont typeface="Arial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3720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9533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5346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21159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36972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52785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68598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4411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  <a:defRPr/>
            </a:pPr>
            <a:r>
              <a:rPr lang="ru-RU" sz="1800" b="1" dirty="0">
                <a:solidFill>
                  <a:srgbClr val="FF1A1A"/>
                </a:solidFill>
                <a:latin typeface="Arial" pitchFamily="34" charset="0"/>
                <a:cs typeface="Arial" pitchFamily="34" charset="0"/>
              </a:rPr>
              <a:t>«ТЕХЭКСПЕРТ РЕЕСТР ТРЕБОВАНИЙ: СТРОИТЕЛЬСТВО»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tretch/>
        </p:blipFill>
        <p:spPr bwMode="auto">
          <a:xfrm>
            <a:off x="11887368" y="126002"/>
            <a:ext cx="231859" cy="576064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8" name="Text Placeholder 5">
            <a:extLst>
              <a:ext uri="{FF2B5EF4-FFF2-40B4-BE49-F238E27FC236}">
                <a16:creationId xmlns:a16="http://schemas.microsoft.com/office/drawing/2014/main" id="{12331D63-FC65-40F3-9E02-6CA163460509}"/>
              </a:ext>
            </a:extLst>
          </p:cNvPr>
          <p:cNvSpPr txBox="1"/>
          <p:nvPr/>
        </p:nvSpPr>
        <p:spPr bwMode="auto">
          <a:xfrm>
            <a:off x="5442012" y="423083"/>
            <a:ext cx="6313388" cy="316610"/>
          </a:xfrm>
          <a:prstGeom prst="rect">
            <a:avLst/>
          </a:prstGeom>
          <a:grpFill/>
          <a:effectLst/>
        </p:spPr>
        <p:txBody>
          <a:bodyPr/>
          <a:lstStyle>
            <a:lvl1pPr marL="257907" indent="-257907" algn="l" defTabSz="1031626">
              <a:lnSpc>
                <a:spcPct val="90000"/>
              </a:lnSpc>
              <a:spcBef>
                <a:spcPts val="1128"/>
              </a:spcBef>
              <a:buFont typeface="Arial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3720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9533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5346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21159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36972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52785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68598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4411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  <a:defRPr/>
            </a:pPr>
            <a:r>
              <a:rPr lang="ru-RU" sz="2000" b="1" dirty="0" smtClean="0">
                <a:solidFill>
                  <a:schemeClr val="accent6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Единая информационная среда</a:t>
            </a:r>
            <a:endParaRPr lang="ru-RU" sz="2000" b="1" dirty="0">
              <a:solidFill>
                <a:schemeClr val="accent6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Объект 2">
            <a:extLst>
              <a:ext uri="{FF2B5EF4-FFF2-40B4-BE49-F238E27FC236}">
                <a16:creationId xmlns:a16="http://schemas.microsoft.com/office/drawing/2014/main" id="{DBA57F5A-F7FF-4501-95B6-B89C74C86AF1}"/>
              </a:ext>
            </a:extLst>
          </p:cNvPr>
          <p:cNvSpPr txBox="1">
            <a:spLocks/>
          </p:cNvSpPr>
          <p:nvPr/>
        </p:nvSpPr>
        <p:spPr bwMode="auto">
          <a:xfrm>
            <a:off x="645607" y="1408062"/>
            <a:ext cx="274426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685800" eaLnBrk="1" fontAlgn="auto" latinLnBrk="0" hangingPunct="1"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2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j-ea"/>
                <a:cs typeface="+mj-cs"/>
              </a:rPr>
              <a:t>Требование и его </a:t>
            </a:r>
            <a:br>
              <a:rPr kumimoji="0" lang="ru-RU" sz="22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j-ea"/>
                <a:cs typeface="+mj-cs"/>
              </a:rPr>
            </a:br>
            <a:r>
              <a:rPr kumimoji="0" lang="ru-RU" sz="22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j-ea"/>
                <a:cs typeface="+mj-cs"/>
              </a:rPr>
              <a:t>документ-источник: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CA83CEE-B932-470A-9A10-3E196D51770E}"/>
              </a:ext>
            </a:extLst>
          </p:cNvPr>
          <p:cNvSpPr txBox="1"/>
          <p:nvPr/>
        </p:nvSpPr>
        <p:spPr bwMode="auto">
          <a:xfrm>
            <a:off x="645607" y="2300291"/>
            <a:ext cx="3210297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68580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>
                <a:tab pos="2369185" algn="l"/>
              </a:tabLst>
              <a:defRPr/>
            </a:pPr>
            <a:r>
              <a:rPr lang="ru-RU" sz="1400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Н</a:t>
            </a:r>
            <a:r>
              <a:rPr kumimoji="0" lang="ru-RU" sz="1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аходятся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в едином информационном поле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marL="342900" marR="0" lvl="0" indent="-342900" algn="l" defTabSz="68580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>
                <a:tab pos="2369185" algn="l"/>
              </a:tabLst>
              <a:defRPr/>
            </a:pPr>
            <a:r>
              <a:rPr lang="ru-RU" sz="1400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С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вязаны, с</a:t>
            </a:r>
            <a:r>
              <a:rPr lang="ru-RU" sz="1400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инхронизированы</a:t>
            </a:r>
            <a:r>
              <a:rPr lang="ru-RU" sz="1400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br>
              <a:rPr lang="ru-RU" sz="1400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</a:br>
            <a:r>
              <a:rPr lang="ru-RU" sz="1400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по актуальности</a:t>
            </a:r>
          </a:p>
          <a:p>
            <a:pPr marL="342900" marR="0" lvl="0" indent="-342900" algn="l" defTabSz="68580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>
                <a:tab pos="2369185" algn="l"/>
              </a:tabLst>
              <a:defRPr/>
            </a:pPr>
            <a:r>
              <a:rPr lang="ru-RU" sz="1400" noProof="0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С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охранен доступ ко всему комплексу сопутствующей информации и сервисов</a:t>
            </a:r>
          </a:p>
          <a:p>
            <a:pPr marL="342900" marR="0" lvl="0" indent="-342900" algn="l" defTabSz="68580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>
                <a:tab pos="2369185" algn="l"/>
              </a:tabLst>
              <a:defRPr/>
            </a:pPr>
            <a:r>
              <a:rPr lang="ru-RU" sz="1400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При переходе в документ – источник требования происходит позиционирование </a:t>
            </a:r>
            <a:br>
              <a:rPr lang="ru-RU" sz="1400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</a:br>
            <a:r>
              <a:rPr lang="ru-RU" sz="1400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на соответствующем </a:t>
            </a:r>
            <a:br>
              <a:rPr lang="ru-RU" sz="1400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</a:br>
            <a:r>
              <a:rPr lang="ru-RU" sz="1400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структурном элементе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38915182-A55F-44B4-BC73-FCA6F1F4327A}"/>
              </a:ext>
            </a:extLst>
          </p:cNvPr>
          <p:cNvGrpSpPr/>
          <p:nvPr/>
        </p:nvGrpSpPr>
        <p:grpSpPr>
          <a:xfrm>
            <a:off x="3899072" y="1725674"/>
            <a:ext cx="7943505" cy="3406651"/>
            <a:chOff x="3899072" y="1725674"/>
            <a:chExt cx="7943505" cy="3406651"/>
          </a:xfrm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92A2104F-C4EF-44DF-838B-6E5CFE1DD2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11" b="2662"/>
            <a:stretch/>
          </p:blipFill>
          <p:spPr bwMode="auto">
            <a:xfrm>
              <a:off x="3899072" y="1725674"/>
              <a:ext cx="7943505" cy="3406651"/>
            </a:xfrm>
            <a:prstGeom prst="rect">
              <a:avLst/>
            </a:prstGeom>
          </p:spPr>
        </p:pic>
        <p:sp>
          <p:nvSpPr>
            <p:cNvPr id="52" name="Скругленный прямоугольник 55">
              <a:extLst>
                <a:ext uri="{FF2B5EF4-FFF2-40B4-BE49-F238E27FC236}">
                  <a16:creationId xmlns:a16="http://schemas.microsoft.com/office/drawing/2014/main" id="{8ACDDB5E-7184-4C98-9FAD-D0A83D97297B}"/>
                </a:ext>
              </a:extLst>
            </p:cNvPr>
            <p:cNvSpPr/>
            <p:nvPr/>
          </p:nvSpPr>
          <p:spPr bwMode="auto">
            <a:xfrm>
              <a:off x="4019341" y="2044805"/>
              <a:ext cx="3781634" cy="463908"/>
            </a:xfrm>
            <a:prstGeom prst="roundRect">
              <a:avLst>
                <a:gd name="adj" fmla="val 5343"/>
              </a:avLst>
            </a:prstGeom>
            <a:solidFill>
              <a:srgbClr val="F74211">
                <a:alpha val="18000"/>
              </a:srgbClr>
            </a:solidFill>
            <a:ln w="12700">
              <a:solidFill>
                <a:srgbClr val="F7421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dirty="0"/>
            </a:p>
          </p:txBody>
        </p:sp>
        <p:cxnSp>
          <p:nvCxnSpPr>
            <p:cNvPr id="53" name="Прямая со стрелкой 52">
              <a:extLst>
                <a:ext uri="{FF2B5EF4-FFF2-40B4-BE49-F238E27FC236}">
                  <a16:creationId xmlns:a16="http://schemas.microsoft.com/office/drawing/2014/main" id="{E33CCC20-6294-4CA7-A209-6B7702C311E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814248" y="2508713"/>
              <a:ext cx="495923" cy="139237"/>
            </a:xfrm>
            <a:prstGeom prst="straightConnector1">
              <a:avLst/>
            </a:prstGeom>
            <a:ln w="19050">
              <a:solidFill>
                <a:srgbClr val="F7421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4D5BB603-9C64-4331-AE8D-A5180642CC0D}"/>
              </a:ext>
            </a:extLst>
          </p:cNvPr>
          <p:cNvGrpSpPr/>
          <p:nvPr/>
        </p:nvGrpSpPr>
        <p:grpSpPr>
          <a:xfrm>
            <a:off x="3899072" y="1494492"/>
            <a:ext cx="7956779" cy="3704942"/>
            <a:chOff x="3977444" y="1575102"/>
            <a:chExt cx="7956779" cy="3704942"/>
          </a:xfrm>
        </p:grpSpPr>
        <p:sp>
          <p:nvSpPr>
            <p:cNvPr id="12" name="Прямоугольник: скругленные верхние углы 11">
              <a:extLst>
                <a:ext uri="{FF2B5EF4-FFF2-40B4-BE49-F238E27FC236}">
                  <a16:creationId xmlns:a16="http://schemas.microsoft.com/office/drawing/2014/main" id="{314189CB-7933-400A-A69F-AE724E48673C}"/>
                </a:ext>
              </a:extLst>
            </p:cNvPr>
            <p:cNvSpPr/>
            <p:nvPr/>
          </p:nvSpPr>
          <p:spPr>
            <a:xfrm>
              <a:off x="3977444" y="1575102"/>
              <a:ext cx="7956779" cy="298291"/>
            </a:xfrm>
            <a:prstGeom prst="round2SameRect">
              <a:avLst>
                <a:gd name="adj1" fmla="val 26042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FE70F8F5-504A-4EBB-BF1A-FFCCC54B6F22}"/>
                </a:ext>
              </a:extLst>
            </p:cNvPr>
            <p:cNvSpPr/>
            <p:nvPr/>
          </p:nvSpPr>
          <p:spPr>
            <a:xfrm>
              <a:off x="3990717" y="1850586"/>
              <a:ext cx="7930233" cy="3429458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E610B65F-C446-4AE6-86F2-13105B52CD63}"/>
                </a:ext>
              </a:extLst>
            </p:cNvPr>
            <p:cNvSpPr/>
            <p:nvPr/>
          </p:nvSpPr>
          <p:spPr bwMode="auto">
            <a:xfrm>
              <a:off x="11707207" y="1672424"/>
              <a:ext cx="96383" cy="9638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E0CACFB4-4D21-4274-B21D-BD3452578F8B}"/>
                </a:ext>
              </a:extLst>
            </p:cNvPr>
            <p:cNvSpPr/>
            <p:nvPr/>
          </p:nvSpPr>
          <p:spPr bwMode="auto">
            <a:xfrm>
              <a:off x="11528382" y="1672424"/>
              <a:ext cx="96383" cy="9638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9" name="Овал 48">
              <a:extLst>
                <a:ext uri="{FF2B5EF4-FFF2-40B4-BE49-F238E27FC236}">
                  <a16:creationId xmlns:a16="http://schemas.microsoft.com/office/drawing/2014/main" id="{1038D4CB-A0FA-4CB9-9F7F-A825AFD0E7AA}"/>
                </a:ext>
              </a:extLst>
            </p:cNvPr>
            <p:cNvSpPr/>
            <p:nvPr/>
          </p:nvSpPr>
          <p:spPr bwMode="auto">
            <a:xfrm>
              <a:off x="11349557" y="1672424"/>
              <a:ext cx="96383" cy="9638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2570812766"/>
      </p:ext>
    </p:extLst>
  </p:cSld>
  <p:clrMapOvr>
    <a:masterClrMapping/>
  </p:clrMapOvr>
  <p:transition spd="med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637371FB-2DD6-4E7C-A52F-368A717913AD}"/>
              </a:ext>
            </a:extLst>
          </p:cNvPr>
          <p:cNvSpPr/>
          <p:nvPr/>
        </p:nvSpPr>
        <p:spPr bwMode="auto">
          <a:xfrm>
            <a:off x="0" y="5086309"/>
            <a:ext cx="12192001" cy="179749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ysClr val="windowText" lastClr="00000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855851" y="126001"/>
            <a:ext cx="65098" cy="576064"/>
          </a:xfrm>
          <a:prstGeom prst="rect">
            <a:avLst/>
          </a:prstGeom>
          <a:solidFill>
            <a:srgbClr val="F742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>
                <a:solidFill>
                  <a:srgbClr val="FFFFFF"/>
                </a:solidFill>
              </a:rPr>
              <a:t>          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20" name="Text Placeholder 5"/>
          <p:cNvSpPr txBox="1"/>
          <p:nvPr/>
        </p:nvSpPr>
        <p:spPr bwMode="auto">
          <a:xfrm>
            <a:off x="5442012" y="175049"/>
            <a:ext cx="6313388" cy="316610"/>
          </a:xfrm>
          <a:prstGeom prst="rect">
            <a:avLst/>
          </a:prstGeom>
          <a:grpFill/>
          <a:effectLst/>
        </p:spPr>
        <p:txBody>
          <a:bodyPr/>
          <a:lstStyle>
            <a:lvl1pPr marL="257907" indent="-257907" algn="l" defTabSz="1031626">
              <a:lnSpc>
                <a:spcPct val="90000"/>
              </a:lnSpc>
              <a:spcBef>
                <a:spcPts val="1128"/>
              </a:spcBef>
              <a:buFont typeface="Arial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3720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9533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5346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21159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36972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52785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68598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4411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  <a:defRPr/>
            </a:pPr>
            <a:r>
              <a:rPr lang="ru-RU" sz="1800" b="1" dirty="0">
                <a:solidFill>
                  <a:srgbClr val="FF1A1A"/>
                </a:solidFill>
                <a:latin typeface="Calibri"/>
                <a:cs typeface="Arial"/>
              </a:rPr>
              <a:t>«ТЕХЭКСПЕРТ РЕЕСТР ТРЕБОВАНИЙ: СТРОИТЕЛЬСТВО»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/>
          <a:stretch/>
        </p:blipFill>
        <p:spPr bwMode="auto">
          <a:xfrm>
            <a:off x="11887368" y="126002"/>
            <a:ext cx="231859" cy="576064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8" name="Text Placeholder 5">
            <a:extLst>
              <a:ext uri="{FF2B5EF4-FFF2-40B4-BE49-F238E27FC236}">
                <a16:creationId xmlns:a16="http://schemas.microsoft.com/office/drawing/2014/main" id="{12331D63-FC65-40F3-9E02-6CA163460509}"/>
              </a:ext>
            </a:extLst>
          </p:cNvPr>
          <p:cNvSpPr txBox="1"/>
          <p:nvPr/>
        </p:nvSpPr>
        <p:spPr bwMode="auto">
          <a:xfrm>
            <a:off x="5442012" y="423083"/>
            <a:ext cx="6313388" cy="316610"/>
          </a:xfrm>
          <a:prstGeom prst="rect">
            <a:avLst/>
          </a:prstGeom>
          <a:grpFill/>
          <a:effectLst/>
        </p:spPr>
        <p:txBody>
          <a:bodyPr/>
          <a:lstStyle>
            <a:lvl1pPr marL="257907" indent="-257907" algn="l" defTabSz="1031626">
              <a:lnSpc>
                <a:spcPct val="90000"/>
              </a:lnSpc>
              <a:spcBef>
                <a:spcPts val="1128"/>
              </a:spcBef>
              <a:buFont typeface="Arial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3720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9533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5346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21159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36972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52785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68598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4411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  <a:defRPr/>
            </a:pPr>
            <a:r>
              <a:rPr lang="ru-RU" sz="2400" b="1" dirty="0" smtClean="0">
                <a:solidFill>
                  <a:schemeClr val="accent6">
                    <a:lumMod val="65000"/>
                  </a:schemeClr>
                </a:solidFill>
                <a:cs typeface="Arial"/>
              </a:rPr>
              <a:t>История изменения требований</a:t>
            </a:r>
            <a:endParaRPr lang="ru-RU" sz="2400" b="1" dirty="0">
              <a:solidFill>
                <a:schemeClr val="accent6">
                  <a:lumMod val="65000"/>
                </a:schemeClr>
              </a:solidFill>
              <a:cs typeface="Arial"/>
            </a:endParaRPr>
          </a:p>
        </p:txBody>
      </p:sp>
      <p:sp>
        <p:nvSpPr>
          <p:cNvPr id="28" name="Объект 2">
            <a:extLst>
              <a:ext uri="{FF2B5EF4-FFF2-40B4-BE49-F238E27FC236}">
                <a16:creationId xmlns:a16="http://schemas.microsoft.com/office/drawing/2014/main" id="{DBA57F5A-F7FF-4501-95B6-B89C74C86AF1}"/>
              </a:ext>
            </a:extLst>
          </p:cNvPr>
          <p:cNvSpPr txBox="1">
            <a:spLocks/>
          </p:cNvSpPr>
          <p:nvPr/>
        </p:nvSpPr>
        <p:spPr bwMode="auto">
          <a:xfrm>
            <a:off x="462708" y="5738906"/>
            <a:ext cx="67974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685800" eaLnBrk="1" fontAlgn="auto" latinLnBrk="0" hangingPunct="1">
              <a:spcBef>
                <a:spcPts val="75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Для требования ведется вся история изменений с возможностью автоматического сравнения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rcRect t="818" b="1"/>
          <a:stretch>
            <a:fillRect/>
          </a:stretch>
        </p:blipFill>
        <p:spPr>
          <a:xfrm>
            <a:off x="514137" y="1359860"/>
            <a:ext cx="7978988" cy="4135072"/>
          </a:xfrm>
          <a:prstGeom prst="rect">
            <a:avLst/>
          </a:prstGeom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4D5BB603-9C64-4331-AE8D-A5180642CC0D}"/>
              </a:ext>
            </a:extLst>
          </p:cNvPr>
          <p:cNvGrpSpPr/>
          <p:nvPr/>
        </p:nvGrpSpPr>
        <p:grpSpPr>
          <a:xfrm>
            <a:off x="481924" y="1002058"/>
            <a:ext cx="8036602" cy="4492875"/>
            <a:chOff x="3977444" y="1575102"/>
            <a:chExt cx="7956779" cy="3800804"/>
          </a:xfrm>
        </p:grpSpPr>
        <p:sp>
          <p:nvSpPr>
            <p:cNvPr id="17" name="Прямоугольник: скругленные верхние углы 11">
              <a:extLst>
                <a:ext uri="{FF2B5EF4-FFF2-40B4-BE49-F238E27FC236}">
                  <a16:creationId xmlns:a16="http://schemas.microsoft.com/office/drawing/2014/main" id="{314189CB-7933-400A-A69F-AE724E48673C}"/>
                </a:ext>
              </a:extLst>
            </p:cNvPr>
            <p:cNvSpPr/>
            <p:nvPr/>
          </p:nvSpPr>
          <p:spPr>
            <a:xfrm>
              <a:off x="3977444" y="1575102"/>
              <a:ext cx="7956779" cy="298291"/>
            </a:xfrm>
            <a:prstGeom prst="round2SameRect">
              <a:avLst>
                <a:gd name="adj1" fmla="val 26042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FE70F8F5-504A-4EBB-BF1A-FFCCC54B6F22}"/>
                </a:ext>
              </a:extLst>
            </p:cNvPr>
            <p:cNvSpPr/>
            <p:nvPr/>
          </p:nvSpPr>
          <p:spPr>
            <a:xfrm>
              <a:off x="3990717" y="1850587"/>
              <a:ext cx="7930233" cy="3525319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2" name="Овал 21">
              <a:extLst>
                <a:ext uri="{FF2B5EF4-FFF2-40B4-BE49-F238E27FC236}">
                  <a16:creationId xmlns:a16="http://schemas.microsoft.com/office/drawing/2014/main" id="{E610B65F-C446-4AE6-86F2-13105B52CD63}"/>
                </a:ext>
              </a:extLst>
            </p:cNvPr>
            <p:cNvSpPr/>
            <p:nvPr/>
          </p:nvSpPr>
          <p:spPr bwMode="auto">
            <a:xfrm>
              <a:off x="11707207" y="1672423"/>
              <a:ext cx="106927" cy="913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E0CACFB4-4D21-4274-B21D-BD3452578F8B}"/>
                </a:ext>
              </a:extLst>
            </p:cNvPr>
            <p:cNvSpPr/>
            <p:nvPr/>
          </p:nvSpPr>
          <p:spPr bwMode="auto">
            <a:xfrm>
              <a:off x="11528382" y="1672424"/>
              <a:ext cx="106927" cy="913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1038D4CB-A0FA-4CB9-9F7F-A825AFD0E7AA}"/>
                </a:ext>
              </a:extLst>
            </p:cNvPr>
            <p:cNvSpPr/>
            <p:nvPr/>
          </p:nvSpPr>
          <p:spPr bwMode="auto">
            <a:xfrm>
              <a:off x="11349557" y="1672424"/>
              <a:ext cx="106927" cy="913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/>
          <a:srcRect b="1768"/>
          <a:stretch>
            <a:fillRect/>
          </a:stretch>
        </p:blipFill>
        <p:spPr>
          <a:xfrm>
            <a:off x="7480068" y="2908225"/>
            <a:ext cx="4407300" cy="3629044"/>
          </a:xfrm>
          <a:prstGeom prst="rect">
            <a:avLst/>
          </a:prstGeom>
          <a:ln w="2222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796090081"/>
      </p:ext>
    </p:extLst>
  </p:cSld>
  <p:clrMapOvr>
    <a:masterClrMapping/>
  </p:clrMapOvr>
  <p:transition spd="med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637371FB-2DD6-4E7C-A52F-368A717913AD}"/>
              </a:ext>
            </a:extLst>
          </p:cNvPr>
          <p:cNvSpPr/>
          <p:nvPr/>
        </p:nvSpPr>
        <p:spPr bwMode="auto">
          <a:xfrm>
            <a:off x="0" y="5086309"/>
            <a:ext cx="12192001" cy="179749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ysClr val="windowText" lastClr="00000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855851" y="126001"/>
            <a:ext cx="65098" cy="576064"/>
          </a:xfrm>
          <a:prstGeom prst="rect">
            <a:avLst/>
          </a:prstGeom>
          <a:solidFill>
            <a:srgbClr val="F742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>
                <a:solidFill>
                  <a:srgbClr val="FFFFFF"/>
                </a:solidFill>
              </a:rPr>
              <a:t>          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20" name="Text Placeholder 5"/>
          <p:cNvSpPr txBox="1"/>
          <p:nvPr/>
        </p:nvSpPr>
        <p:spPr bwMode="auto">
          <a:xfrm>
            <a:off x="5442012" y="175049"/>
            <a:ext cx="6313388" cy="316610"/>
          </a:xfrm>
          <a:prstGeom prst="rect">
            <a:avLst/>
          </a:prstGeom>
          <a:grpFill/>
          <a:effectLst/>
        </p:spPr>
        <p:txBody>
          <a:bodyPr/>
          <a:lstStyle>
            <a:lvl1pPr marL="257907" indent="-257907" algn="l" defTabSz="1031626">
              <a:lnSpc>
                <a:spcPct val="90000"/>
              </a:lnSpc>
              <a:spcBef>
                <a:spcPts val="1128"/>
              </a:spcBef>
              <a:buFont typeface="Arial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3720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9533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5346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21159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36972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52785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68598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4411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  <a:defRPr/>
            </a:pPr>
            <a:r>
              <a:rPr lang="ru-RU" sz="1800" b="1" dirty="0">
                <a:solidFill>
                  <a:srgbClr val="FF1A1A"/>
                </a:solidFill>
                <a:latin typeface="Calibri"/>
                <a:cs typeface="Arial"/>
              </a:rPr>
              <a:t>«ТЕХЭКСПЕРТ РЕЕСТР ТРЕБОВАНИЙ: СТРОИТЕЛЬСТВО»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/>
          <a:stretch/>
        </p:blipFill>
        <p:spPr bwMode="auto">
          <a:xfrm>
            <a:off x="11887368" y="126002"/>
            <a:ext cx="231859" cy="576064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8" name="Text Placeholder 5">
            <a:extLst>
              <a:ext uri="{FF2B5EF4-FFF2-40B4-BE49-F238E27FC236}">
                <a16:creationId xmlns:a16="http://schemas.microsoft.com/office/drawing/2014/main" id="{12331D63-FC65-40F3-9E02-6CA163460509}"/>
              </a:ext>
            </a:extLst>
          </p:cNvPr>
          <p:cNvSpPr txBox="1"/>
          <p:nvPr/>
        </p:nvSpPr>
        <p:spPr bwMode="auto">
          <a:xfrm>
            <a:off x="5442012" y="423083"/>
            <a:ext cx="6313388" cy="316610"/>
          </a:xfrm>
          <a:prstGeom prst="rect">
            <a:avLst/>
          </a:prstGeom>
          <a:grpFill/>
          <a:effectLst/>
        </p:spPr>
        <p:txBody>
          <a:bodyPr/>
          <a:lstStyle>
            <a:lvl1pPr marL="257907" indent="-257907" algn="l" defTabSz="1031626">
              <a:lnSpc>
                <a:spcPct val="90000"/>
              </a:lnSpc>
              <a:spcBef>
                <a:spcPts val="1128"/>
              </a:spcBef>
              <a:buFont typeface="Arial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3720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9533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5346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21159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36972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52785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68598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4411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  <a:defRPr/>
            </a:pPr>
            <a:r>
              <a:rPr lang="ru-RU" sz="2400" b="1" dirty="0" smtClean="0">
                <a:solidFill>
                  <a:schemeClr val="accent6">
                    <a:lumMod val="65000"/>
                  </a:schemeClr>
                </a:solidFill>
                <a:cs typeface="Arial"/>
              </a:rPr>
              <a:t>Поисковые возможности</a:t>
            </a:r>
            <a:endParaRPr lang="ru-RU" sz="2400" b="1" dirty="0">
              <a:solidFill>
                <a:schemeClr val="accent6">
                  <a:lumMod val="65000"/>
                </a:schemeClr>
              </a:solidFill>
              <a:cs typeface="Arial"/>
            </a:endParaRPr>
          </a:p>
        </p:txBody>
      </p:sp>
      <p:sp>
        <p:nvSpPr>
          <p:cNvPr id="28" name="Объект 2">
            <a:extLst>
              <a:ext uri="{FF2B5EF4-FFF2-40B4-BE49-F238E27FC236}">
                <a16:creationId xmlns:a16="http://schemas.microsoft.com/office/drawing/2014/main" id="{DBA57F5A-F7FF-4501-95B6-B89C74C86AF1}"/>
              </a:ext>
            </a:extLst>
          </p:cNvPr>
          <p:cNvSpPr txBox="1">
            <a:spLocks/>
          </p:cNvSpPr>
          <p:nvPr/>
        </p:nvSpPr>
        <p:spPr bwMode="auto">
          <a:xfrm>
            <a:off x="484742" y="5469506"/>
            <a:ext cx="63774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spcBef>
                <a:spcPts val="750"/>
              </a:spcBef>
              <a:defRPr/>
            </a:pPr>
            <a:r>
              <a:rPr lang="ru-RU" sz="2400" b="1" dirty="0">
                <a:solidFill>
                  <a:schemeClr val="bg1"/>
                </a:solidFill>
              </a:rPr>
              <a:t>Расширенные возможности подбора требований за счет комбинации интеллектуального и атрибутного поиска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89D6A7-4CCE-C841-7F2B-0DDA4A2A03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1"/>
          <a:stretch>
            <a:fillRect/>
          </a:stretch>
        </p:blipFill>
        <p:spPr>
          <a:xfrm>
            <a:off x="496208" y="1202856"/>
            <a:ext cx="8516177" cy="4216736"/>
          </a:xfrm>
          <a:prstGeom prst="rect">
            <a:avLst/>
          </a:prstGeom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4D5BB603-9C64-4331-AE8D-A5180642CC0D}"/>
              </a:ext>
            </a:extLst>
          </p:cNvPr>
          <p:cNvGrpSpPr/>
          <p:nvPr/>
        </p:nvGrpSpPr>
        <p:grpSpPr>
          <a:xfrm>
            <a:off x="481924" y="858837"/>
            <a:ext cx="8563016" cy="4560755"/>
            <a:chOff x="3977444" y="1575102"/>
            <a:chExt cx="7956779" cy="3858228"/>
          </a:xfrm>
        </p:grpSpPr>
        <p:sp>
          <p:nvSpPr>
            <p:cNvPr id="17" name="Прямоугольник: скругленные верхние углы 11">
              <a:extLst>
                <a:ext uri="{FF2B5EF4-FFF2-40B4-BE49-F238E27FC236}">
                  <a16:creationId xmlns:a16="http://schemas.microsoft.com/office/drawing/2014/main" id="{314189CB-7933-400A-A69F-AE724E48673C}"/>
                </a:ext>
              </a:extLst>
            </p:cNvPr>
            <p:cNvSpPr/>
            <p:nvPr/>
          </p:nvSpPr>
          <p:spPr>
            <a:xfrm>
              <a:off x="3977444" y="1575102"/>
              <a:ext cx="7956779" cy="298291"/>
            </a:xfrm>
            <a:prstGeom prst="round2SameRect">
              <a:avLst>
                <a:gd name="adj1" fmla="val 26042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FE70F8F5-504A-4EBB-BF1A-FFCCC54B6F22}"/>
                </a:ext>
              </a:extLst>
            </p:cNvPr>
            <p:cNvSpPr/>
            <p:nvPr/>
          </p:nvSpPr>
          <p:spPr>
            <a:xfrm>
              <a:off x="3990717" y="1850586"/>
              <a:ext cx="7930233" cy="3582744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2" name="Овал 21">
              <a:extLst>
                <a:ext uri="{FF2B5EF4-FFF2-40B4-BE49-F238E27FC236}">
                  <a16:creationId xmlns:a16="http://schemas.microsoft.com/office/drawing/2014/main" id="{E610B65F-C446-4AE6-86F2-13105B52CD63}"/>
                </a:ext>
              </a:extLst>
            </p:cNvPr>
            <p:cNvSpPr/>
            <p:nvPr/>
          </p:nvSpPr>
          <p:spPr bwMode="auto">
            <a:xfrm>
              <a:off x="11707207" y="1672424"/>
              <a:ext cx="100354" cy="913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E0CACFB4-4D21-4274-B21D-BD3452578F8B}"/>
                </a:ext>
              </a:extLst>
            </p:cNvPr>
            <p:cNvSpPr/>
            <p:nvPr/>
          </p:nvSpPr>
          <p:spPr bwMode="auto">
            <a:xfrm>
              <a:off x="11528381" y="1672424"/>
              <a:ext cx="100354" cy="913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1038D4CB-A0FA-4CB9-9F7F-A825AFD0E7AA}"/>
                </a:ext>
              </a:extLst>
            </p:cNvPr>
            <p:cNvSpPr/>
            <p:nvPr/>
          </p:nvSpPr>
          <p:spPr bwMode="auto">
            <a:xfrm>
              <a:off x="11349556" y="1672424"/>
              <a:ext cx="100354" cy="913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25" name="Скругленный прямоугольник 55">
            <a:extLst>
              <a:ext uri="{FF2B5EF4-FFF2-40B4-BE49-F238E27FC236}">
                <a16:creationId xmlns:a16="http://schemas.microsoft.com/office/drawing/2014/main" id="{F8F5C666-1871-43A3-A641-E9AD3E3F3514}"/>
              </a:ext>
            </a:extLst>
          </p:cNvPr>
          <p:cNvSpPr/>
          <p:nvPr/>
        </p:nvSpPr>
        <p:spPr bwMode="auto">
          <a:xfrm>
            <a:off x="6371167" y="1699481"/>
            <a:ext cx="2240565" cy="216588"/>
          </a:xfrm>
          <a:prstGeom prst="roundRect">
            <a:avLst>
              <a:gd name="adj" fmla="val 5343"/>
            </a:avLst>
          </a:prstGeom>
          <a:noFill/>
          <a:ln w="19050">
            <a:solidFill>
              <a:srgbClr val="F7421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26" name="Скругленный прямоугольник 55">
            <a:extLst>
              <a:ext uri="{FF2B5EF4-FFF2-40B4-BE49-F238E27FC236}">
                <a16:creationId xmlns:a16="http://schemas.microsoft.com/office/drawing/2014/main" id="{F8F5C666-1871-43A3-A641-E9AD3E3F3514}"/>
              </a:ext>
            </a:extLst>
          </p:cNvPr>
          <p:cNvSpPr/>
          <p:nvPr/>
        </p:nvSpPr>
        <p:spPr bwMode="auto">
          <a:xfrm>
            <a:off x="8665802" y="1694189"/>
            <a:ext cx="211498" cy="226113"/>
          </a:xfrm>
          <a:prstGeom prst="roundRect">
            <a:avLst>
              <a:gd name="adj" fmla="val 5343"/>
            </a:avLst>
          </a:prstGeom>
          <a:noFill/>
          <a:ln w="19050">
            <a:solidFill>
              <a:srgbClr val="F7421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/>
          <a:srcRect l="711" t="301" r="818" b="202"/>
          <a:stretch>
            <a:fillRect/>
          </a:stretch>
        </p:blipFill>
        <p:spPr>
          <a:xfrm>
            <a:off x="6862235" y="2216371"/>
            <a:ext cx="4978927" cy="4395052"/>
          </a:xfrm>
          <a:prstGeom prst="rect">
            <a:avLst/>
          </a:prstGeom>
          <a:ln w="22225">
            <a:solidFill>
              <a:schemeClr val="accent1"/>
            </a:solidFill>
          </a:ln>
        </p:spPr>
      </p:pic>
      <p:cxnSp>
        <p:nvCxnSpPr>
          <p:cNvPr id="6" name="Прямая со стрелкой 5"/>
          <p:cNvCxnSpPr>
            <a:cxnSpLocks/>
          </p:cNvCxnSpPr>
          <p:nvPr/>
        </p:nvCxnSpPr>
        <p:spPr>
          <a:xfrm>
            <a:off x="9351374" y="1807245"/>
            <a:ext cx="325" cy="475228"/>
          </a:xfrm>
          <a:prstGeom prst="straightConnector1">
            <a:avLst/>
          </a:prstGeom>
          <a:ln w="22225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3DC69075-E74E-68C2-1EBF-D2A0194D7B04}"/>
              </a:ext>
            </a:extLst>
          </p:cNvPr>
          <p:cNvCxnSpPr>
            <a:endCxn id="26" idx="3"/>
          </p:cNvCxnSpPr>
          <p:nvPr/>
        </p:nvCxnSpPr>
        <p:spPr>
          <a:xfrm flipH="1">
            <a:off x="8877300" y="1807245"/>
            <a:ext cx="474074" cy="1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5895326"/>
      </p:ext>
    </p:extLst>
  </p:cSld>
  <p:clrMapOvr>
    <a:masterClrMapping/>
  </p:clrMapOvr>
  <p:transition spd="med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A4E01EDF-04F3-A8DD-300B-F989147323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 bwMode="auto">
          <a:xfrm>
            <a:off x="11855851" y="126001"/>
            <a:ext cx="65098" cy="576064"/>
          </a:xfrm>
          <a:prstGeom prst="rect">
            <a:avLst/>
          </a:prstGeom>
          <a:solidFill>
            <a:srgbClr val="F742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>
                <a:solidFill>
                  <a:srgbClr val="FFFFFF"/>
                </a:solidFill>
              </a:rPr>
              <a:t>          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20" name="Text Placeholder 5"/>
          <p:cNvSpPr txBox="1"/>
          <p:nvPr/>
        </p:nvSpPr>
        <p:spPr bwMode="auto">
          <a:xfrm>
            <a:off x="5442012" y="175049"/>
            <a:ext cx="6313388" cy="316610"/>
          </a:xfrm>
          <a:prstGeom prst="rect">
            <a:avLst/>
          </a:prstGeom>
          <a:grpFill/>
          <a:effectLst/>
        </p:spPr>
        <p:txBody>
          <a:bodyPr/>
          <a:lstStyle>
            <a:lvl1pPr marL="257907" indent="-257907" algn="l" defTabSz="1031626">
              <a:lnSpc>
                <a:spcPct val="90000"/>
              </a:lnSpc>
              <a:spcBef>
                <a:spcPts val="1128"/>
              </a:spcBef>
              <a:buFont typeface="Arial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3720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9533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5346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21159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36972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52785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68598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4411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  <a:defRPr/>
            </a:pPr>
            <a:r>
              <a:rPr lang="ru-RU" sz="1800" b="1" dirty="0">
                <a:solidFill>
                  <a:srgbClr val="FF1A1A"/>
                </a:solidFill>
                <a:latin typeface="Calibri"/>
                <a:cs typeface="Arial"/>
              </a:rPr>
              <a:t>«ТЕХЭКСПЕРТ РЕЕСТР ТРЕБОВАНИЙ: СТРОИТЕЛЬСТВО»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tretch/>
        </p:blipFill>
        <p:spPr bwMode="auto">
          <a:xfrm>
            <a:off x="11887368" y="126002"/>
            <a:ext cx="231859" cy="576064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8" name="Text Placeholder 5">
            <a:extLst>
              <a:ext uri="{FF2B5EF4-FFF2-40B4-BE49-F238E27FC236}">
                <a16:creationId xmlns:a16="http://schemas.microsoft.com/office/drawing/2014/main" id="{12331D63-FC65-40F3-9E02-6CA163460509}"/>
              </a:ext>
            </a:extLst>
          </p:cNvPr>
          <p:cNvSpPr txBox="1"/>
          <p:nvPr/>
        </p:nvSpPr>
        <p:spPr bwMode="auto">
          <a:xfrm>
            <a:off x="5442012" y="423083"/>
            <a:ext cx="6313388" cy="316610"/>
          </a:xfrm>
          <a:prstGeom prst="rect">
            <a:avLst/>
          </a:prstGeom>
          <a:grpFill/>
          <a:effectLst/>
        </p:spPr>
        <p:txBody>
          <a:bodyPr/>
          <a:lstStyle>
            <a:lvl1pPr marL="257907" indent="-257907" algn="l" defTabSz="1031626">
              <a:lnSpc>
                <a:spcPct val="90000"/>
              </a:lnSpc>
              <a:spcBef>
                <a:spcPts val="1128"/>
              </a:spcBef>
              <a:buFont typeface="Arial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3720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9533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5346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21159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36972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52785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68598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4411" indent="-257907" algn="l" defTabSz="1031626">
              <a:lnSpc>
                <a:spcPct val="90000"/>
              </a:lnSpc>
              <a:spcBef>
                <a:spcPts val="56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  <a:defRPr/>
            </a:pPr>
            <a:r>
              <a:rPr lang="ru-RU" sz="1800" b="1" dirty="0">
                <a:solidFill>
                  <a:schemeClr val="accent6">
                    <a:lumMod val="65000"/>
                  </a:schemeClr>
                </a:solidFill>
                <a:latin typeface="Calibri"/>
                <a:cs typeface="Arial"/>
              </a:rPr>
              <a:t>Функциональные возможности</a:t>
            </a: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5E5C39F0-F7F5-4FC4-AE05-C7D8D3A84872}"/>
              </a:ext>
            </a:extLst>
          </p:cNvPr>
          <p:cNvGrpSpPr/>
          <p:nvPr/>
        </p:nvGrpSpPr>
        <p:grpSpPr>
          <a:xfrm>
            <a:off x="552450" y="814014"/>
            <a:ext cx="11087100" cy="1466707"/>
            <a:chOff x="552450" y="987727"/>
            <a:chExt cx="11087100" cy="1466707"/>
          </a:xfrm>
        </p:grpSpPr>
        <p:sp>
          <p:nvSpPr>
            <p:cNvPr id="40" name="Прямоугольник: скругленные углы 39">
              <a:extLst>
                <a:ext uri="{FF2B5EF4-FFF2-40B4-BE49-F238E27FC236}">
                  <a16:creationId xmlns:a16="http://schemas.microsoft.com/office/drawing/2014/main" id="{1175EFEF-9D01-4BEE-B288-E25518969709}"/>
                </a:ext>
              </a:extLst>
            </p:cNvPr>
            <p:cNvSpPr/>
            <p:nvPr/>
          </p:nvSpPr>
          <p:spPr bwMode="auto">
            <a:xfrm>
              <a:off x="552450" y="1438275"/>
              <a:ext cx="11087100" cy="1016159"/>
            </a:xfrm>
            <a:prstGeom prst="roundRect">
              <a:avLst>
                <a:gd name="adj" fmla="val 0"/>
              </a:avLst>
            </a:prstGeom>
            <a:solidFill>
              <a:srgbClr val="FFEBDD"/>
            </a:solidFill>
            <a:ln w="28575"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1" name="Прямоугольник: один скругленный угол 40">
              <a:extLst>
                <a:ext uri="{FF2B5EF4-FFF2-40B4-BE49-F238E27FC236}">
                  <a16:creationId xmlns:a16="http://schemas.microsoft.com/office/drawing/2014/main" id="{29B8851E-E455-47A7-A467-752E8D07B094}"/>
                </a:ext>
              </a:extLst>
            </p:cNvPr>
            <p:cNvSpPr/>
            <p:nvPr/>
          </p:nvSpPr>
          <p:spPr bwMode="auto">
            <a:xfrm>
              <a:off x="552450" y="987727"/>
              <a:ext cx="5972174" cy="450548"/>
            </a:xfrm>
            <a:prstGeom prst="round1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A9C8BF6-FB67-4F7C-A7EC-27D8D6E1EE2E}"/>
                </a:ext>
              </a:extLst>
            </p:cNvPr>
            <p:cNvSpPr txBox="1"/>
            <p:nvPr/>
          </p:nvSpPr>
          <p:spPr>
            <a:xfrm>
              <a:off x="784753" y="1567371"/>
              <a:ext cx="407299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400" dirty="0"/>
                <a:t>Формировать перечни требований </a:t>
              </a:r>
              <a:br>
                <a:rPr lang="ru-RU" sz="1400" dirty="0"/>
              </a:br>
              <a:r>
                <a:rPr lang="ru-RU" sz="1400" dirty="0"/>
                <a:t>к конкретным проектам в разрезе распределения работ и задач непосредственно в системе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8C3F7C1-50FF-4500-80FC-BBD3B6EBBB71}"/>
                </a:ext>
              </a:extLst>
            </p:cNvPr>
            <p:cNvSpPr txBox="1"/>
            <p:nvPr/>
          </p:nvSpPr>
          <p:spPr>
            <a:xfrm>
              <a:off x="5557879" y="1567371"/>
              <a:ext cx="3040404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400" dirty="0"/>
                <a:t>Работать с требованиями совместно </a:t>
              </a:r>
              <a:br>
                <a:rPr lang="ru-RU" sz="1400" dirty="0"/>
              </a:br>
              <a:r>
                <a:rPr lang="ru-RU" sz="1400" dirty="0"/>
                <a:t>с коллегами через систему папок </a:t>
              </a:r>
              <a:br>
                <a:rPr lang="ru-RU" sz="1400" dirty="0"/>
              </a:br>
              <a:r>
                <a:rPr lang="ru-RU" sz="1400" dirty="0"/>
                <a:t>в едином информационном поле</a:t>
              </a:r>
            </a:p>
          </p:txBody>
        </p:sp>
        <p:sp>
          <p:nvSpPr>
            <p:cNvPr id="18" name="Текст 8">
              <a:extLst>
                <a:ext uri="{FF2B5EF4-FFF2-40B4-BE49-F238E27FC236}">
                  <a16:creationId xmlns:a16="http://schemas.microsoft.com/office/drawing/2014/main" id="{672B6309-5508-45B7-AAC6-825DC8EA3BF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84753" y="996929"/>
              <a:ext cx="5425547" cy="352605"/>
            </a:xfrm>
            <a:prstGeom prst="rect">
              <a:avLst/>
            </a:prstGeom>
          </p:spPr>
          <p:txBody>
            <a:bodyPr>
              <a:noAutofit/>
            </a:bodyPr>
            <a:lstStyle/>
            <a:p>
              <a:pPr lvl="0" defTabSz="685800">
                <a:spcAft>
                  <a:spcPts val="1200"/>
                </a:spcAft>
                <a:tabLst>
                  <a:tab pos="2369185" algn="l"/>
                </a:tabLst>
              </a:pPr>
              <a:r>
                <a:rPr lang="ru-RU" sz="2200" b="1" dirty="0">
                  <a:solidFill>
                    <a:schemeClr val="accent1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Система папок пользователя позволяет:</a:t>
              </a:r>
              <a:endParaRPr lang="ru-RU" sz="2200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lvl="0" defTabSz="685800">
                <a:tabLst>
                  <a:tab pos="2369185" algn="l"/>
                </a:tabLst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984102C-21A8-4BC6-8C86-4609EA7CA619}"/>
                </a:ext>
              </a:extLst>
            </p:cNvPr>
            <p:cNvSpPr txBox="1"/>
            <p:nvPr/>
          </p:nvSpPr>
          <p:spPr>
            <a:xfrm>
              <a:off x="9384159" y="1567371"/>
              <a:ext cx="1998213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>
                <a:spcAft>
                  <a:spcPts val="600"/>
                </a:spcAft>
                <a:tabLst>
                  <a:tab pos="2369185" algn="l"/>
                </a:tabLst>
              </a:pPr>
              <a:r>
                <a:rPr lang="ru-RU" sz="1400" dirty="0">
                  <a:ea typeface="Calibri" panose="020F0502020204030204" pitchFamily="34" charset="0"/>
                  <a:cs typeface="Times New Roman" panose="02020603050405020304" pitchFamily="18" charset="0"/>
                </a:rPr>
                <a:t>Распределять работы </a:t>
              </a:r>
              <a:br>
                <a:rPr lang="ru-RU" sz="1400" dirty="0"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ru-RU" sz="1400" dirty="0">
                  <a:ea typeface="Calibri" panose="020F0502020204030204" pitchFamily="34" charset="0"/>
                  <a:cs typeface="Times New Roman" panose="02020603050405020304" pitchFamily="18" charset="0"/>
                </a:rPr>
                <a:t>по формированию </a:t>
              </a:r>
              <a:br>
                <a:rPr lang="ru-RU" sz="1400" dirty="0"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ru-RU" sz="1400" dirty="0">
                  <a:ea typeface="Calibri" panose="020F0502020204030204" pitchFamily="34" charset="0"/>
                  <a:cs typeface="Times New Roman" panose="02020603050405020304" pitchFamily="18" charset="0"/>
                </a:rPr>
                <a:t>и ведению перечней</a:t>
              </a:r>
            </a:p>
          </p:txBody>
        </p:sp>
        <p:cxnSp>
          <p:nvCxnSpPr>
            <p:cNvPr id="35" name="Прямая соединительная линия 34">
              <a:extLst>
                <a:ext uri="{FF2B5EF4-FFF2-40B4-BE49-F238E27FC236}">
                  <a16:creationId xmlns:a16="http://schemas.microsoft.com/office/drawing/2014/main" id="{17B22151-CC02-4C5E-82DA-EED97AAAEA3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068306" y="1650404"/>
              <a:ext cx="0" cy="635535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>
              <a:extLst>
                <a:ext uri="{FF2B5EF4-FFF2-40B4-BE49-F238E27FC236}">
                  <a16:creationId xmlns:a16="http://schemas.microsoft.com/office/drawing/2014/main" id="{CE7E416D-8605-42BB-9690-37EF74EBEE1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087856" y="1669454"/>
              <a:ext cx="0" cy="616485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613D0A74-CBE6-846C-A1A3-045BF07A5E8F}"/>
              </a:ext>
            </a:extLst>
          </p:cNvPr>
          <p:cNvGrpSpPr/>
          <p:nvPr/>
        </p:nvGrpSpPr>
        <p:grpSpPr>
          <a:xfrm>
            <a:off x="251209" y="2401824"/>
            <a:ext cx="11332130" cy="4214034"/>
            <a:chOff x="50242" y="2401824"/>
            <a:chExt cx="11332130" cy="4214034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984102C-21A8-4BC6-8C86-4609EA7CA619}"/>
                </a:ext>
              </a:extLst>
            </p:cNvPr>
            <p:cNvSpPr txBox="1"/>
            <p:nvPr/>
          </p:nvSpPr>
          <p:spPr bwMode="auto">
            <a:xfrm>
              <a:off x="930928" y="2738668"/>
              <a:ext cx="1858258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00">
                <a:spcAft>
                  <a:spcPts val="600"/>
                </a:spcAft>
                <a:tabLst>
                  <a:tab pos="2369185" algn="l"/>
                </a:tabLst>
              </a:pPr>
              <a:r>
                <a:rPr lang="ru-RU" sz="1400" dirty="0">
                  <a:ea typeface="Calibri" panose="020F0502020204030204" pitchFamily="34" charset="0"/>
                  <a:cs typeface="Times New Roman" panose="02020603050405020304" pitchFamily="18" charset="0"/>
                </a:rPr>
                <a:t>Выделив требования, выберите в Меню «Положить в папку»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984102C-21A8-4BC6-8C86-4609EA7CA619}"/>
                </a:ext>
              </a:extLst>
            </p:cNvPr>
            <p:cNvSpPr txBox="1"/>
            <p:nvPr/>
          </p:nvSpPr>
          <p:spPr bwMode="auto">
            <a:xfrm>
              <a:off x="50242" y="4461026"/>
              <a:ext cx="150360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00">
                <a:spcAft>
                  <a:spcPts val="600"/>
                </a:spcAft>
                <a:tabLst>
                  <a:tab pos="2369185" algn="l"/>
                </a:tabLst>
              </a:pPr>
              <a:r>
                <a:rPr lang="ru-RU" sz="1400" dirty="0">
                  <a:ea typeface="Calibri" panose="020F0502020204030204" pitchFamily="34" charset="0"/>
                  <a:cs typeface="Times New Roman" panose="02020603050405020304" pitchFamily="18" charset="0"/>
                </a:rPr>
                <a:t>Выберите папку и нажмите «Готово»</a:t>
              </a:r>
            </a:p>
          </p:txBody>
        </p:sp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3AEA9A32-0BC7-A577-9C55-A194E921A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0335" y="2633050"/>
              <a:ext cx="5384959" cy="3667743"/>
            </a:xfrm>
            <a:prstGeom prst="rect">
              <a:avLst/>
            </a:prstGeom>
          </p:spPr>
        </p:pic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98047960-0DD3-09D4-6F56-0E8C4F212E45}"/>
                </a:ext>
              </a:extLst>
            </p:cNvPr>
            <p:cNvGrpSpPr/>
            <p:nvPr/>
          </p:nvGrpSpPr>
          <p:grpSpPr>
            <a:xfrm>
              <a:off x="3664983" y="2401824"/>
              <a:ext cx="5415438" cy="3898969"/>
              <a:chOff x="3977444" y="1575102"/>
              <a:chExt cx="7956779" cy="4894855"/>
            </a:xfrm>
          </p:grpSpPr>
          <p:sp>
            <p:nvSpPr>
              <p:cNvPr id="12" name="Прямоугольник: скругленные верхние углы 11">
                <a:extLst>
                  <a:ext uri="{FF2B5EF4-FFF2-40B4-BE49-F238E27FC236}">
                    <a16:creationId xmlns:a16="http://schemas.microsoft.com/office/drawing/2014/main" id="{3045709C-EABB-F532-09BB-0C5AEDC29023}"/>
                  </a:ext>
                </a:extLst>
              </p:cNvPr>
              <p:cNvSpPr/>
              <p:nvPr/>
            </p:nvSpPr>
            <p:spPr>
              <a:xfrm>
                <a:off x="3977444" y="1575102"/>
                <a:ext cx="7956779" cy="298291"/>
              </a:xfrm>
              <a:prstGeom prst="round2SameRect">
                <a:avLst>
                  <a:gd name="adj1" fmla="val 26042"/>
                  <a:gd name="adj2" fmla="val 0"/>
                </a:avLst>
              </a:prstGeom>
              <a:solidFill>
                <a:srgbClr val="44546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57126D63-0372-4D3C-590F-CFF44F9359FA}"/>
                  </a:ext>
                </a:extLst>
              </p:cNvPr>
              <p:cNvSpPr/>
              <p:nvPr/>
            </p:nvSpPr>
            <p:spPr>
              <a:xfrm>
                <a:off x="3985209" y="1850587"/>
                <a:ext cx="7928360" cy="4619370"/>
              </a:xfrm>
              <a:prstGeom prst="rect">
                <a:avLst/>
              </a:prstGeom>
              <a:noFill/>
              <a:ln w="22225">
                <a:solidFill>
                  <a:srgbClr val="44546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4" name="Овал 13">
                <a:extLst>
                  <a:ext uri="{FF2B5EF4-FFF2-40B4-BE49-F238E27FC236}">
                    <a16:creationId xmlns:a16="http://schemas.microsoft.com/office/drawing/2014/main" id="{010CA787-A375-A490-7802-757FD88EA196}"/>
                  </a:ext>
                </a:extLst>
              </p:cNvPr>
              <p:cNvSpPr/>
              <p:nvPr/>
            </p:nvSpPr>
            <p:spPr bwMode="auto">
              <a:xfrm>
                <a:off x="11707207" y="1672423"/>
                <a:ext cx="106927" cy="91364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6" name="Овал 15">
                <a:extLst>
                  <a:ext uri="{FF2B5EF4-FFF2-40B4-BE49-F238E27FC236}">
                    <a16:creationId xmlns:a16="http://schemas.microsoft.com/office/drawing/2014/main" id="{2FE9E8E1-1EAD-1202-A140-7ABE86ABF21F}"/>
                  </a:ext>
                </a:extLst>
              </p:cNvPr>
              <p:cNvSpPr/>
              <p:nvPr/>
            </p:nvSpPr>
            <p:spPr bwMode="auto">
              <a:xfrm>
                <a:off x="11528382" y="1672424"/>
                <a:ext cx="106927" cy="91364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7" name="Овал 16">
                <a:extLst>
                  <a:ext uri="{FF2B5EF4-FFF2-40B4-BE49-F238E27FC236}">
                    <a16:creationId xmlns:a16="http://schemas.microsoft.com/office/drawing/2014/main" id="{E703EF0D-EC7C-913D-7D94-9226F4A96C13}"/>
                  </a:ext>
                </a:extLst>
              </p:cNvPr>
              <p:cNvSpPr/>
              <p:nvPr/>
            </p:nvSpPr>
            <p:spPr bwMode="auto">
              <a:xfrm>
                <a:off x="11349557" y="1672424"/>
                <a:ext cx="106927" cy="91364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F5E2DC66-0CE9-6163-0BB5-6E3FCD00A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082"/>
            <a:stretch>
              <a:fillRect/>
            </a:stretch>
          </p:blipFill>
          <p:spPr>
            <a:xfrm>
              <a:off x="7030936" y="4663104"/>
              <a:ext cx="4329087" cy="1940964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08EE9D2A-D7E0-09A2-D488-5B598168C7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5" t="27998" r="5935" b="20022"/>
            <a:stretch>
              <a:fillRect/>
            </a:stretch>
          </p:blipFill>
          <p:spPr>
            <a:xfrm>
              <a:off x="2798218" y="2816553"/>
              <a:ext cx="2092961" cy="669322"/>
            </a:xfrm>
            <a:prstGeom prst="rect">
              <a:avLst/>
            </a:prstGeom>
            <a:ln w="22225">
              <a:solidFill>
                <a:schemeClr val="accent2"/>
              </a:solidFill>
            </a:ln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C18212A6-AACD-B574-325B-C4830ACC1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72"/>
            <a:stretch>
              <a:fillRect/>
            </a:stretch>
          </p:blipFill>
          <p:spPr>
            <a:xfrm>
              <a:off x="1574258" y="4546585"/>
              <a:ext cx="2996562" cy="2069049"/>
            </a:xfrm>
            <a:prstGeom prst="rect">
              <a:avLst/>
            </a:prstGeom>
            <a:ln w="22225">
              <a:solidFill>
                <a:schemeClr val="accent1"/>
              </a:solidFill>
            </a:ln>
          </p:spPr>
        </p:pic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id="{BB295F5B-2ACC-0D8D-39D7-192BB1308BA5}"/>
                </a:ext>
              </a:extLst>
            </p:cNvPr>
            <p:cNvGrpSpPr/>
            <p:nvPr/>
          </p:nvGrpSpPr>
          <p:grpSpPr>
            <a:xfrm>
              <a:off x="7030935" y="4445140"/>
              <a:ext cx="4351437" cy="2170718"/>
              <a:chOff x="3977444" y="1575102"/>
              <a:chExt cx="7956779" cy="2928665"/>
            </a:xfrm>
          </p:grpSpPr>
          <p:sp>
            <p:nvSpPr>
              <p:cNvPr id="25" name="Прямоугольник: скругленные верхние углы 24">
                <a:extLst>
                  <a:ext uri="{FF2B5EF4-FFF2-40B4-BE49-F238E27FC236}">
                    <a16:creationId xmlns:a16="http://schemas.microsoft.com/office/drawing/2014/main" id="{D7D3110A-4B64-9A67-C186-1068EA54796D}"/>
                  </a:ext>
                </a:extLst>
              </p:cNvPr>
              <p:cNvSpPr/>
              <p:nvPr/>
            </p:nvSpPr>
            <p:spPr>
              <a:xfrm>
                <a:off x="3977444" y="1575102"/>
                <a:ext cx="7956779" cy="298291"/>
              </a:xfrm>
              <a:prstGeom prst="round2SameRect">
                <a:avLst>
                  <a:gd name="adj1" fmla="val 26042"/>
                  <a:gd name="adj2" fmla="val 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6" name="Прямоугольник 25">
                <a:extLst>
                  <a:ext uri="{FF2B5EF4-FFF2-40B4-BE49-F238E27FC236}">
                    <a16:creationId xmlns:a16="http://schemas.microsoft.com/office/drawing/2014/main" id="{D709E69E-C316-44A0-FAE0-8C1261FC0E77}"/>
                  </a:ext>
                </a:extLst>
              </p:cNvPr>
              <p:cNvSpPr/>
              <p:nvPr/>
            </p:nvSpPr>
            <p:spPr>
              <a:xfrm>
                <a:off x="3990717" y="1850587"/>
                <a:ext cx="7930234" cy="2653180"/>
              </a:xfrm>
              <a:prstGeom prst="rect">
                <a:avLst/>
              </a:prstGeom>
              <a:noFill/>
              <a:ln w="222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7" name="Овал 26">
                <a:extLst>
                  <a:ext uri="{FF2B5EF4-FFF2-40B4-BE49-F238E27FC236}">
                    <a16:creationId xmlns:a16="http://schemas.microsoft.com/office/drawing/2014/main" id="{E94F0750-B3CC-CD60-5A6E-3BB26FD2FA8A}"/>
                  </a:ext>
                </a:extLst>
              </p:cNvPr>
              <p:cNvSpPr/>
              <p:nvPr/>
            </p:nvSpPr>
            <p:spPr bwMode="auto">
              <a:xfrm>
                <a:off x="11707206" y="1672422"/>
                <a:ext cx="131655" cy="9714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8" name="Овал 27">
                <a:extLst>
                  <a:ext uri="{FF2B5EF4-FFF2-40B4-BE49-F238E27FC236}">
                    <a16:creationId xmlns:a16="http://schemas.microsoft.com/office/drawing/2014/main" id="{3DC7A9E9-B862-2238-EBB2-DCD64A469194}"/>
                  </a:ext>
                </a:extLst>
              </p:cNvPr>
              <p:cNvSpPr/>
              <p:nvPr/>
            </p:nvSpPr>
            <p:spPr bwMode="auto">
              <a:xfrm>
                <a:off x="11509025" y="1672423"/>
                <a:ext cx="131655" cy="9714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9" name="Овал 28">
                <a:extLst>
                  <a:ext uri="{FF2B5EF4-FFF2-40B4-BE49-F238E27FC236}">
                    <a16:creationId xmlns:a16="http://schemas.microsoft.com/office/drawing/2014/main" id="{11D288F6-01BD-1E9D-1244-827B6A02D438}"/>
                  </a:ext>
                </a:extLst>
              </p:cNvPr>
              <p:cNvSpPr/>
              <p:nvPr/>
            </p:nvSpPr>
            <p:spPr bwMode="auto">
              <a:xfrm>
                <a:off x="11303102" y="1672424"/>
                <a:ext cx="131655" cy="9714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31" name="Прямоугольник: скругленные углы 30">
              <a:extLst>
                <a:ext uri="{FF2B5EF4-FFF2-40B4-BE49-F238E27FC236}">
                  <a16:creationId xmlns:a16="http://schemas.microsoft.com/office/drawing/2014/main" id="{77B5EA7D-DF7B-9227-28C1-4CE061D0A1CF}"/>
                </a:ext>
              </a:extLst>
            </p:cNvPr>
            <p:cNvSpPr/>
            <p:nvPr/>
          </p:nvSpPr>
          <p:spPr>
            <a:xfrm>
              <a:off x="2798218" y="3151214"/>
              <a:ext cx="2092961" cy="334661"/>
            </a:xfrm>
            <a:prstGeom prst="roundRect">
              <a:avLst>
                <a:gd name="adj" fmla="val 0"/>
              </a:avLst>
            </a:prstGeom>
            <a:noFill/>
            <a:ln w="19050">
              <a:solidFill>
                <a:srgbClr val="F7421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6" name="Прямая со стрелкой 35">
              <a:extLst>
                <a:ext uri="{FF2B5EF4-FFF2-40B4-BE49-F238E27FC236}">
                  <a16:creationId xmlns:a16="http://schemas.microsoft.com/office/drawing/2014/main" id="{06149B40-D65D-6962-F879-0132A7EF054E}"/>
                </a:ext>
              </a:extLst>
            </p:cNvPr>
            <p:cNvCxnSpPr/>
            <p:nvPr/>
          </p:nvCxnSpPr>
          <p:spPr>
            <a:xfrm>
              <a:off x="3060062" y="3485875"/>
              <a:ext cx="0" cy="1031398"/>
            </a:xfrm>
            <a:prstGeom prst="straightConnector1">
              <a:avLst/>
            </a:prstGeom>
            <a:ln w="22225"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 стрелкой 36">
              <a:extLst>
                <a:ext uri="{FF2B5EF4-FFF2-40B4-BE49-F238E27FC236}">
                  <a16:creationId xmlns:a16="http://schemas.microsoft.com/office/drawing/2014/main" id="{77A70B7A-A0B3-4705-415B-341074D5FC9B}"/>
                </a:ext>
              </a:extLst>
            </p:cNvPr>
            <p:cNvCxnSpPr>
              <a:cxnSpLocks/>
            </p:cNvCxnSpPr>
            <p:nvPr/>
          </p:nvCxnSpPr>
          <p:spPr>
            <a:xfrm>
              <a:off x="4570820" y="6503553"/>
              <a:ext cx="2460115" cy="0"/>
            </a:xfrm>
            <a:prstGeom prst="straightConnector1">
              <a:avLst/>
            </a:prstGeom>
            <a:ln w="22225"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26700803"/>
      </p:ext>
    </p:extLst>
  </p:cSld>
  <p:clrMapOvr>
    <a:masterClrMapping/>
  </p:clrMapOvr>
  <p:transition spd="med">
    <p:wipe/>
  </p:transition>
</p:sld>
</file>

<file path=ppt/theme/theme1.xml><?xml version="1.0" encoding="utf-8"?>
<a:theme xmlns:a="http://schemas.openxmlformats.org/drawingml/2006/main" name="Тема1">
  <a:themeElements>
    <a:clrScheme name="Другая 1">
      <a:dk1>
        <a:sysClr val="windowText" lastClr="000000"/>
      </a:dk1>
      <a:lt1>
        <a:sysClr val="window" lastClr="FFFFFF"/>
      </a:lt1>
      <a:dk2>
        <a:srgbClr val="44546A"/>
      </a:dk2>
      <a:lt2>
        <a:srgbClr val="FFFFFF"/>
      </a:lt2>
      <a:accent1>
        <a:srgbClr val="ED6B49"/>
      </a:accent1>
      <a:accent2>
        <a:srgbClr val="BFBFBF"/>
      </a:accent2>
      <a:accent3>
        <a:srgbClr val="7F7F7F"/>
      </a:accent3>
      <a:accent4>
        <a:srgbClr val="BFBFBF"/>
      </a:accent4>
      <a:accent5>
        <a:srgbClr val="385E9D"/>
      </a:accent5>
      <a:accent6>
        <a:srgbClr val="FFFFFF"/>
      </a:accent6>
      <a:hlink>
        <a:srgbClr val="385E9D"/>
      </a:hlink>
      <a:folHlink>
        <a:srgbClr val="44546A"/>
      </a:folHlink>
    </a:clrScheme>
    <a:fontScheme name="Другая 1">
      <a:majorFont>
        <a:latin typeface="Calibri"/>
        <a:ea typeface="DejaVu Sans"/>
        <a:cs typeface="DejaVu Sans"/>
      </a:majorFont>
      <a:minorFont>
        <a:latin typeface="Calibri"/>
        <a:ea typeface="DejaVu Sans"/>
        <a:cs typeface="DejaVu Sans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5457</TotalTime>
  <Words>616</Words>
  <Application>Microsoft Office PowerPoint</Application>
  <PresentationFormat>Широкоэкранный</PresentationFormat>
  <Paragraphs>127</Paragraphs>
  <Slides>13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DejaVu Sans</vt:lpstr>
      <vt:lpstr>Times New Roman</vt:lpstr>
      <vt:lpstr>Wingdings</vt:lpstr>
      <vt:lpstr>Тема1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Александра</dc:creator>
  <cp:lastModifiedBy>Стрельцова Елена </cp:lastModifiedBy>
  <cp:revision>1014</cp:revision>
  <dcterms:created xsi:type="dcterms:W3CDTF">2020-06-02T06:56:41Z</dcterms:created>
  <dcterms:modified xsi:type="dcterms:W3CDTF">2025-10-16T09:08:26Z</dcterms:modified>
</cp:coreProperties>
</file>